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86" r:id="rId5"/>
    <p:sldId id="261" r:id="rId6"/>
    <p:sldId id="262" r:id="rId7"/>
    <p:sldId id="294" r:id="rId8"/>
    <p:sldId id="263" r:id="rId9"/>
    <p:sldId id="289" r:id="rId10"/>
    <p:sldId id="292" r:id="rId11"/>
    <p:sldId id="293" r:id="rId12"/>
    <p:sldId id="295" r:id="rId13"/>
    <p:sldId id="291" r:id="rId14"/>
    <p:sldId id="296" r:id="rId15"/>
    <p:sldId id="297" r:id="rId16"/>
    <p:sldId id="298" r:id="rId17"/>
    <p:sldId id="299" r:id="rId18"/>
    <p:sldId id="300" r:id="rId19"/>
    <p:sldId id="301" r:id="rId20"/>
    <p:sldId id="290" r:id="rId21"/>
    <p:sldId id="302" r:id="rId22"/>
    <p:sldId id="280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F736"/>
    <a:srgbClr val="00E6F4"/>
    <a:srgbClr val="00D200"/>
    <a:srgbClr val="1AFFFE"/>
    <a:srgbClr val="F7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373" autoAdjust="0"/>
    <p:restoredTop sz="81638" autoAdjust="0"/>
  </p:normalViewPr>
  <p:slideViewPr>
    <p:cSldViewPr snapToGrid="0">
      <p:cViewPr varScale="1">
        <p:scale>
          <a:sx n="92" d="100"/>
          <a:sy n="92" d="100"/>
        </p:scale>
        <p:origin x="184" y="336"/>
      </p:cViewPr>
      <p:guideLst/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2018/10/19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ZA" smtClean="0"/>
              <a:t>2018/10/19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3883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4970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9541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68566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83447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29355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86865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only store data in one node, it store data in several nodes</a:t>
            </a:r>
          </a:p>
          <a:p>
            <a:endParaRPr lang="en-US" dirty="0"/>
          </a:p>
          <a:p>
            <a:r>
              <a:rPr lang="en-US" dirty="0"/>
              <a:t>Another will fix the corrupted data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For summarize:</a:t>
            </a:r>
            <a:br>
              <a:rPr lang="en-US" dirty="0"/>
            </a:br>
            <a:r>
              <a:rPr lang="en-US" dirty="0"/>
              <a:t>a block consist: index, data, </a:t>
            </a:r>
            <a:r>
              <a:rPr lang="en-US" dirty="0" err="1"/>
              <a:t>prev.hash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498365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16757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not what, it’s how</a:t>
            </a:r>
          </a:p>
          <a:p>
            <a:endParaRPr lang="en-US" dirty="0"/>
          </a:p>
          <a:p>
            <a:r>
              <a:rPr lang="en-US" dirty="0"/>
              <a:t>Ignore crypto currency</a:t>
            </a:r>
          </a:p>
          <a:p>
            <a:r>
              <a:rPr lang="en-US" dirty="0"/>
              <a:t>It’s all about data structure</a:t>
            </a:r>
          </a:p>
          <a:p>
            <a:r>
              <a:rPr lang="en-US" dirty="0"/>
              <a:t>Step by step to blockchain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17701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0 - based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85365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one block’s data result to invalidate itself</a:t>
            </a:r>
          </a:p>
          <a:p>
            <a:endParaRPr lang="en-US" dirty="0"/>
          </a:p>
          <a:p>
            <a:r>
              <a:rPr lang="en-US" dirty="0"/>
              <a:t>Let’s take a wider 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60544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just accident, how can we recover the corrupted data</a:t>
            </a:r>
          </a:p>
          <a:p>
            <a:r>
              <a:rPr lang="en-US" dirty="0"/>
              <a:t>This is the problem that Distributed P2P network solved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38847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only store data in one node, it store data in several nodes</a:t>
            </a:r>
          </a:p>
          <a:p>
            <a:endParaRPr lang="en-US" dirty="0"/>
          </a:p>
          <a:p>
            <a:r>
              <a:rPr lang="en-US" dirty="0"/>
              <a:t>Another will fix the corrupted data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For summarize:</a:t>
            </a:r>
            <a:br>
              <a:rPr lang="en-US" dirty="0"/>
            </a:br>
            <a:r>
              <a:rPr lang="en-US" dirty="0"/>
              <a:t>a block consist: index, data, </a:t>
            </a:r>
            <a:r>
              <a:rPr lang="en-US" dirty="0" err="1"/>
              <a:t>prev.hash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29517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instantly raise a question:</a:t>
            </a:r>
            <a:br>
              <a:rPr lang="en-US" dirty="0"/>
            </a:br>
            <a:r>
              <a:rPr lang="en-US" dirty="0"/>
              <a:t>All I have to do is recalculate hash and assign it to next block</a:t>
            </a:r>
            <a:br>
              <a:rPr lang="en-US" dirty="0"/>
            </a:br>
            <a:r>
              <a:rPr lang="en-US" dirty="0"/>
              <a:t>Hash algorithm is fast</a:t>
            </a:r>
          </a:p>
          <a:p>
            <a:r>
              <a:rPr lang="en-US" dirty="0"/>
              <a:t>How?</a:t>
            </a:r>
          </a:p>
          <a:p>
            <a:r>
              <a:rPr lang="en-US" dirty="0"/>
              <a:t>=&gt; make block creating harder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00494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3185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title="Overlay Graphic">
            <a:extLst>
              <a:ext uri="{FF2B5EF4-FFF2-40B4-BE49-F238E27FC236}">
                <a16:creationId xmlns:a16="http://schemas.microsoft.com/office/drawing/2014/main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60370" y="3674372"/>
            <a:ext cx="5022591" cy="2728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/>
            <a:r>
              <a:rPr lang="en-US" dirty="0"/>
              <a:t>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4" name="Freeform: Shape 13" title="Arrow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Z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Freeform: Shape 14" title="Arrow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4" name="Picture Placeholder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5" name="Picture Placeholder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6" name="Picture Placeholder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Website</a:t>
            </a:r>
            <a:endParaRPr lang="en-ZA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Rectangle 22" title="Overlay Graphic">
            <a:extLst>
              <a:ext uri="{FF2B5EF4-FFF2-40B4-BE49-F238E27FC236}">
                <a16:creationId xmlns:a16="http://schemas.microsoft.com/office/drawing/2014/main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cover option</a:t>
            </a:r>
            <a:endParaRPr lang="en-ZA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26" name="Rectangle 25" title="Overlay Graphic">
            <a:extLst>
              <a:ext uri="{FF2B5EF4-FFF2-40B4-BE49-F238E27FC236}">
                <a16:creationId xmlns:a16="http://schemas.microsoft.com/office/drawing/2014/main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anchor="ctr"/>
          <a:lstStyle>
            <a:lvl1pPr marL="0" indent="0" algn="r">
              <a:buNone/>
              <a:defRPr i="1"/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 title="Overlay Graphic">
            <a:extLst>
              <a:ext uri="{FF2B5EF4-FFF2-40B4-BE49-F238E27FC236}">
                <a16:creationId xmlns:a16="http://schemas.microsoft.com/office/drawing/2014/main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cover option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9" name="Rectangle 8" title="Overlay Graphic">
            <a:extLst>
              <a:ext uri="{FF2B5EF4-FFF2-40B4-BE49-F238E27FC236}">
                <a16:creationId xmlns:a16="http://schemas.microsoft.com/office/drawing/2014/main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 descr="Cover Title Graphic (Move me around)">
            <a:extLst>
              <a:ext uri="{FF2B5EF4-FFF2-40B4-BE49-F238E27FC236}">
                <a16:creationId xmlns:a16="http://schemas.microsoft.com/office/drawing/2014/main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  <p:grpSp>
        <p:nvGrpSpPr>
          <p:cNvPr id="21" name="Group 20" descr="Cover Title Graphic (Move me around)">
            <a:extLst>
              <a:ext uri="{FF2B5EF4-FFF2-40B4-BE49-F238E27FC236}">
                <a16:creationId xmlns:a16="http://schemas.microsoft.com/office/drawing/2014/main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grpSp>
        <p:nvGrpSpPr>
          <p:cNvPr id="26" name="Group 25" descr="Cover Title Graphic (Rotate me)">
            <a:extLst>
              <a:ext uri="{FF2B5EF4-FFF2-40B4-BE49-F238E27FC236}">
                <a16:creationId xmlns:a16="http://schemas.microsoft.com/office/drawing/2014/main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anchor="ctr"/>
          <a:lstStyle>
            <a:lvl1pPr marL="0" indent="0" algn="l">
              <a:buNone/>
              <a:defRPr i="1"/>
            </a:lvl1pPr>
          </a:lstStyle>
          <a:p>
            <a:r>
              <a:rPr lang="en-ZA" dirty="0"/>
              <a:t>Insert or Drag &amp; Drop your Photo2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82" y="1152000"/>
            <a:ext cx="10999767" cy="5039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CA47B37-80B0-5A4F-BDC3-DE42D5B2D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6AC2DF-47CD-A743-A120-FBE75B801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E0F6BC-FBF2-3048-B833-616097390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B0310F-833E-864C-9FB7-B2B2A6714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06D597-BA39-4C4D-833F-CC0EE989B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27D67C-932D-4270-A0E5-6F1F9315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87A1EC-DB2A-4AA3-8590-C488A6082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681" y="1152000"/>
            <a:ext cx="5400000" cy="50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152525"/>
            <a:ext cx="5400000" cy="5038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5400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682" y="1584000"/>
            <a:ext cx="5400000" cy="46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584325"/>
            <a:ext cx="5400000" cy="460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0318" y="1152525"/>
            <a:ext cx="5400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700" y="1016000"/>
            <a:ext cx="6486481" cy="510893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1" y="1016000"/>
            <a:ext cx="4114800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13AC73C-8104-4F0B-B04E-FB14DCFDB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790D010-2852-DE49-BD36-340D6725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D02C68-EB7D-E044-99A9-658364A3B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962E1D-1D13-2B48-9F3B-CE31039D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777B06-12C0-49D3-A18F-49D1E0574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5E3B0AD5-3645-8443-891F-C0E1D9763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9B724A-B58C-CD4D-8980-C0DFE08B7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894D68-6E31-8646-BFD7-2C0D8C4CD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D3E8CF-7C38-4321-A56A-49D7CA2A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6A7FE8-1975-474D-B747-D7B028C1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D5DB0A-C96D-4B82-95B6-E7A7B8E6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0CA185-E043-470F-95CF-875B22903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A887C7-02BE-4F5E-8DCF-A46A0C580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2D0F7D1-0D65-4376-B381-E7B5C5F9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402406B-416D-47F8-A75D-831B8879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1" name="Picture Placeholder 15">
            <a:extLst>
              <a:ext uri="{FF2B5EF4-FFF2-40B4-BE49-F238E27FC236}">
                <a16:creationId xmlns:a16="http://schemas.microsoft.com/office/drawing/2014/main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1008A4-54EE-4B43-9BCF-279C5CEA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D3F08B-8063-4DB3-9FBB-D9B9215CB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D41659-75CD-4A77-8E99-4A04870C7FE0}"/>
              </a:ext>
            </a:extLst>
          </p:cNvPr>
          <p:cNvSpPr>
            <a:spLocks noGrp="1"/>
          </p:cNvSpPr>
          <p:nvPr userDrawn="1">
            <p:ph idx="52"/>
          </p:nvPr>
        </p:nvSpPr>
        <p:spPr>
          <a:xfrm>
            <a:off x="890787" y="3639469"/>
            <a:ext cx="428329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ZA" dirty="0"/>
              <a:t>Section Header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ZA" dirty="0"/>
              <a:t>Section Header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90B2D3-A5A2-4560-AC65-2077AE62E3C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349" y="162707"/>
            <a:ext cx="1308679" cy="50492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BAFA2-F5E0-42BB-B15D-53BACE961ED2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9.png"/><Relationship Id="rId4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7.jpeg"/><Relationship Id="rId5" Type="http://schemas.openxmlformats.org/officeDocument/2006/relationships/image" Target="../media/image16.sv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jp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9.png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igital signboard at night">
            <a:extLst>
              <a:ext uri="{FF2B5EF4-FFF2-40B4-BE49-F238E27FC236}">
                <a16:creationId xmlns:a16="http://schemas.microsoft.com/office/drawing/2014/main" id="{158A29DA-889A-405F-9EBC-17F0179D75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Rectangle 6" title="Overlay Graphic">
            <a:extLst>
              <a:ext uri="{FF2B5EF4-FFF2-40B4-BE49-F238E27FC236}">
                <a16:creationId xmlns:a16="http://schemas.microsoft.com/office/drawing/2014/main" id="{A0B8B412-7962-44AD-8293-75C5384B789A}"/>
              </a:ext>
            </a:extLst>
          </p:cNvPr>
          <p:cNvSpPr/>
          <p:nvPr/>
        </p:nvSpPr>
        <p:spPr bwMode="ltGray">
          <a:xfrm>
            <a:off x="441325" y="3897167"/>
            <a:ext cx="5877235" cy="293583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 title="Overlay Graphic">
            <a:extLst>
              <a:ext uri="{FF2B5EF4-FFF2-40B4-BE49-F238E27FC236}">
                <a16:creationId xmlns:a16="http://schemas.microsoft.com/office/drawing/2014/main" id="{33ED47D5-16A1-40D1-96F9-393B2558727A}"/>
              </a:ext>
            </a:extLst>
          </p:cNvPr>
          <p:cNvSpPr/>
          <p:nvPr/>
        </p:nvSpPr>
        <p:spPr bwMode="ltGray">
          <a:xfrm>
            <a:off x="441324" y="0"/>
            <a:ext cx="5867711" cy="3897167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Blockchain</a:t>
            </a:r>
            <a:br>
              <a:rPr lang="en-ZA" dirty="0"/>
            </a:br>
            <a:r>
              <a:rPr lang="en-ZA" dirty="0"/>
              <a:t>in </a:t>
            </a:r>
            <a:r>
              <a:rPr lang="en-ZA"/>
              <a:t>deptH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noProof="1"/>
              <a:t>Blockchain from a developer perspective</a:t>
            </a:r>
          </a:p>
        </p:txBody>
      </p:sp>
      <p:cxnSp>
        <p:nvCxnSpPr>
          <p:cNvPr id="15" name="Straight Connector 14" descr="decorative element">
            <a:extLst>
              <a:ext uri="{FF2B5EF4-FFF2-40B4-BE49-F238E27FC236}">
                <a16:creationId xmlns:a16="http://schemas.microsoft.com/office/drawing/2014/main" id="{EDBD2E0D-D8D7-4940-9A82-1ACDAD32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decorative element">
            <a:extLst>
              <a:ext uri="{FF2B5EF4-FFF2-40B4-BE49-F238E27FC236}">
                <a16:creationId xmlns:a16="http://schemas.microsoft.com/office/drawing/2014/main" id="{26658F5F-1D95-45C0-BA5E-84A608B4A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AD77B89-F71B-594E-9107-121487C6EBFE}"/>
              </a:ext>
            </a:extLst>
          </p:cNvPr>
          <p:cNvSpPr/>
          <p:nvPr/>
        </p:nvSpPr>
        <p:spPr>
          <a:xfrm>
            <a:off x="5254700" y="2809143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9BE67B7-281C-6F4A-8140-587EA6947EC8}"/>
              </a:ext>
            </a:extLst>
          </p:cNvPr>
          <p:cNvSpPr/>
          <p:nvPr/>
        </p:nvSpPr>
        <p:spPr>
          <a:xfrm>
            <a:off x="4403487" y="2445319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9F417F3-94E9-EF49-8D84-4717DEC57121}"/>
              </a:ext>
            </a:extLst>
          </p:cNvPr>
          <p:cNvSpPr/>
          <p:nvPr/>
        </p:nvSpPr>
        <p:spPr>
          <a:xfrm>
            <a:off x="4728474" y="1944099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06BA7F-0B89-014F-908C-094471A1A5DB}"/>
              </a:ext>
            </a:extLst>
          </p:cNvPr>
          <p:cNvSpPr/>
          <p:nvPr/>
        </p:nvSpPr>
        <p:spPr>
          <a:xfrm>
            <a:off x="2879362" y="1924167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B4B33D-D738-5A43-81B6-6A61B7E9CA5D}"/>
              </a:ext>
            </a:extLst>
          </p:cNvPr>
          <p:cNvSpPr/>
          <p:nvPr/>
        </p:nvSpPr>
        <p:spPr>
          <a:xfrm>
            <a:off x="3530763" y="2667253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A3F8A64-BCA7-4E46-BBD3-B147ED33180C}"/>
              </a:ext>
            </a:extLst>
          </p:cNvPr>
          <p:cNvSpPr/>
          <p:nvPr/>
        </p:nvSpPr>
        <p:spPr>
          <a:xfrm>
            <a:off x="2396667" y="3056602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84C10B2-2852-B049-ADEA-1C96ECDFEA8B}"/>
              </a:ext>
            </a:extLst>
          </p:cNvPr>
          <p:cNvSpPr/>
          <p:nvPr/>
        </p:nvSpPr>
        <p:spPr>
          <a:xfrm>
            <a:off x="3896501" y="1817909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3EC5CC-A0B0-664E-A0BB-519FBFB9343D}"/>
              </a:ext>
            </a:extLst>
          </p:cNvPr>
          <p:cNvSpPr/>
          <p:nvPr/>
        </p:nvSpPr>
        <p:spPr>
          <a:xfrm>
            <a:off x="4358602" y="2982946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9ABE3C-038A-424E-9FD3-C8A2B1ED9CBC}"/>
              </a:ext>
            </a:extLst>
          </p:cNvPr>
          <p:cNvSpPr/>
          <p:nvPr/>
        </p:nvSpPr>
        <p:spPr>
          <a:xfrm>
            <a:off x="2273623" y="2429896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4FE333-CF3B-8E49-863A-9F668F2D919D}"/>
              </a:ext>
            </a:extLst>
          </p:cNvPr>
          <p:cNvSpPr/>
          <p:nvPr/>
        </p:nvSpPr>
        <p:spPr>
          <a:xfrm>
            <a:off x="1273716" y="1944099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16ACC9B-C4CD-0749-8345-9A58A8C64345}"/>
              </a:ext>
            </a:extLst>
          </p:cNvPr>
          <p:cNvSpPr/>
          <p:nvPr/>
        </p:nvSpPr>
        <p:spPr>
          <a:xfrm>
            <a:off x="858234" y="3340525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0E217EC-D0F4-EB4C-88D1-E2E7EB0722F1}"/>
              </a:ext>
            </a:extLst>
          </p:cNvPr>
          <p:cNvSpPr/>
          <p:nvPr/>
        </p:nvSpPr>
        <p:spPr>
          <a:xfrm>
            <a:off x="3342701" y="2091295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AAA5568-FA0C-D340-80D4-C1F412DA55AB}"/>
              </a:ext>
            </a:extLst>
          </p:cNvPr>
          <p:cNvSpPr/>
          <p:nvPr/>
        </p:nvSpPr>
        <p:spPr>
          <a:xfrm>
            <a:off x="3180638" y="3325076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B48AE782-C177-7440-ADE0-F0CD6FAE1A27}"/>
              </a:ext>
            </a:extLst>
          </p:cNvPr>
          <p:cNvSpPr/>
          <p:nvPr/>
        </p:nvSpPr>
        <p:spPr>
          <a:xfrm>
            <a:off x="869741" y="1939005"/>
            <a:ext cx="2025747" cy="1434905"/>
          </a:xfrm>
          <a:custGeom>
            <a:avLst/>
            <a:gdLst>
              <a:gd name="connsiteX0" fmla="*/ 422030 w 2025747"/>
              <a:gd name="connsiteY0" fmla="*/ 14068 h 1434905"/>
              <a:gd name="connsiteX1" fmla="*/ 0 w 2025747"/>
              <a:gd name="connsiteY1" fmla="*/ 1434905 h 1434905"/>
              <a:gd name="connsiteX2" fmla="*/ 1547446 w 2025747"/>
              <a:gd name="connsiteY2" fmla="*/ 1139483 h 1434905"/>
              <a:gd name="connsiteX3" fmla="*/ 2025747 w 2025747"/>
              <a:gd name="connsiteY3" fmla="*/ 0 h 1434905"/>
              <a:gd name="connsiteX4" fmla="*/ 422030 w 2025747"/>
              <a:gd name="connsiteY4" fmla="*/ 14068 h 143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747" h="1434905">
                <a:moveTo>
                  <a:pt x="422030" y="14068"/>
                </a:moveTo>
                <a:lnTo>
                  <a:pt x="0" y="1434905"/>
                </a:lnTo>
                <a:lnTo>
                  <a:pt x="1547446" y="1139483"/>
                </a:lnTo>
                <a:lnTo>
                  <a:pt x="2025747" y="0"/>
                </a:lnTo>
                <a:lnTo>
                  <a:pt x="422030" y="14068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  <a:effectLst>
            <a:glow rad="1651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3801634-215B-2E45-B75B-4508B88E8FD2}"/>
              </a:ext>
            </a:extLst>
          </p:cNvPr>
          <p:cNvSpPr/>
          <p:nvPr/>
        </p:nvSpPr>
        <p:spPr>
          <a:xfrm>
            <a:off x="3747116" y="2805403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0E27A1D-0916-B244-A273-6035F6D08504}"/>
              </a:ext>
            </a:extLst>
          </p:cNvPr>
          <p:cNvSpPr/>
          <p:nvPr/>
        </p:nvSpPr>
        <p:spPr>
          <a:xfrm>
            <a:off x="3920918" y="2335392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FC3A229-6D25-F748-B19F-C060EFDA1BE4}"/>
              </a:ext>
            </a:extLst>
          </p:cNvPr>
          <p:cNvSpPr/>
          <p:nvPr/>
        </p:nvSpPr>
        <p:spPr>
          <a:xfrm>
            <a:off x="5353241" y="3570013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984DEEF-4294-854D-BC8E-EC37338B8F8C}"/>
              </a:ext>
            </a:extLst>
          </p:cNvPr>
          <p:cNvGrpSpPr/>
          <p:nvPr/>
        </p:nvGrpSpPr>
        <p:grpSpPr>
          <a:xfrm>
            <a:off x="1296444" y="1972849"/>
            <a:ext cx="2461364" cy="1384126"/>
            <a:chOff x="1296444" y="1972849"/>
            <a:chExt cx="2461364" cy="1384126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E3C3444F-AFB6-6A4C-AB52-ED2AE1352E6D}"/>
                </a:ext>
              </a:extLst>
            </p:cNvPr>
            <p:cNvSpPr/>
            <p:nvPr/>
          </p:nvSpPr>
          <p:spPr>
            <a:xfrm>
              <a:off x="2298526" y="2448838"/>
              <a:ext cx="1459282" cy="908137"/>
            </a:xfrm>
            <a:custGeom>
              <a:avLst/>
              <a:gdLst>
                <a:gd name="connsiteX0" fmla="*/ 0 w 1459282"/>
                <a:gd name="connsiteY0" fmla="*/ 0 h 908137"/>
                <a:gd name="connsiteX1" fmla="*/ 118997 w 1459282"/>
                <a:gd name="connsiteY1" fmla="*/ 645091 h 908137"/>
                <a:gd name="connsiteX2" fmla="*/ 908137 w 1459282"/>
                <a:gd name="connsiteY2" fmla="*/ 908137 h 908137"/>
                <a:gd name="connsiteX3" fmla="*/ 1459282 w 1459282"/>
                <a:gd name="connsiteY3" fmla="*/ 388307 h 908137"/>
                <a:gd name="connsiteX4" fmla="*/ 1258866 w 1459282"/>
                <a:gd name="connsiteY4" fmla="*/ 250521 h 908137"/>
                <a:gd name="connsiteX5" fmla="*/ 901874 w 1459282"/>
                <a:gd name="connsiteY5" fmla="*/ 908137 h 908137"/>
                <a:gd name="connsiteX6" fmla="*/ 0 w 1459282"/>
                <a:gd name="connsiteY6" fmla="*/ 0 h 90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9282" h="908137">
                  <a:moveTo>
                    <a:pt x="0" y="0"/>
                  </a:moveTo>
                  <a:lnTo>
                    <a:pt x="118997" y="645091"/>
                  </a:lnTo>
                  <a:lnTo>
                    <a:pt x="908137" y="908137"/>
                  </a:lnTo>
                  <a:lnTo>
                    <a:pt x="1459282" y="388307"/>
                  </a:lnTo>
                  <a:lnTo>
                    <a:pt x="1258866" y="250521"/>
                  </a:lnTo>
                  <a:lnTo>
                    <a:pt x="901874" y="90813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4563DE96-6AB9-1447-A175-C96AC2E5ADD2}"/>
                </a:ext>
              </a:extLst>
            </p:cNvPr>
            <p:cNvSpPr/>
            <p:nvPr/>
          </p:nvSpPr>
          <p:spPr>
            <a:xfrm>
              <a:off x="1296444" y="1972849"/>
              <a:ext cx="1008345" cy="469726"/>
            </a:xfrm>
            <a:custGeom>
              <a:avLst/>
              <a:gdLst>
                <a:gd name="connsiteX0" fmla="*/ 1008345 w 1008345"/>
                <a:gd name="connsiteY0" fmla="*/ 469726 h 469726"/>
                <a:gd name="connsiteX1" fmla="*/ 0 w 1008345"/>
                <a:gd name="connsiteY1" fmla="*/ 0 h 469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345" h="469726">
                  <a:moveTo>
                    <a:pt x="1008345" y="469726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Freeform 45">
            <a:extLst>
              <a:ext uri="{FF2B5EF4-FFF2-40B4-BE49-F238E27FC236}">
                <a16:creationId xmlns:a16="http://schemas.microsoft.com/office/drawing/2014/main" id="{09F9AFFE-D8FA-6A4D-8B05-5E388BA943E8}"/>
              </a:ext>
            </a:extLst>
          </p:cNvPr>
          <p:cNvSpPr/>
          <p:nvPr/>
        </p:nvSpPr>
        <p:spPr>
          <a:xfrm>
            <a:off x="2304789" y="1947797"/>
            <a:ext cx="1265129" cy="745299"/>
          </a:xfrm>
          <a:custGeom>
            <a:avLst/>
            <a:gdLst>
              <a:gd name="connsiteX0" fmla="*/ 0 w 1265129"/>
              <a:gd name="connsiteY0" fmla="*/ 507304 h 745299"/>
              <a:gd name="connsiteX1" fmla="*/ 594986 w 1265129"/>
              <a:gd name="connsiteY1" fmla="*/ 0 h 745299"/>
              <a:gd name="connsiteX2" fmla="*/ 1070975 w 1265129"/>
              <a:gd name="connsiteY2" fmla="*/ 169102 h 745299"/>
              <a:gd name="connsiteX3" fmla="*/ 1265129 w 1265129"/>
              <a:gd name="connsiteY3" fmla="*/ 745299 h 745299"/>
              <a:gd name="connsiteX4" fmla="*/ 0 w 1265129"/>
              <a:gd name="connsiteY4" fmla="*/ 507304 h 7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5129" h="745299">
                <a:moveTo>
                  <a:pt x="0" y="507304"/>
                </a:moveTo>
                <a:lnTo>
                  <a:pt x="594986" y="0"/>
                </a:lnTo>
                <a:lnTo>
                  <a:pt x="1070975" y="169102"/>
                </a:lnTo>
                <a:lnTo>
                  <a:pt x="1265129" y="745299"/>
                </a:lnTo>
                <a:lnTo>
                  <a:pt x="0" y="507304"/>
                </a:ln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CD05EAB1-AC0B-884B-BC8E-416D55B6C437}"/>
              </a:ext>
            </a:extLst>
          </p:cNvPr>
          <p:cNvSpPr/>
          <p:nvPr/>
        </p:nvSpPr>
        <p:spPr>
          <a:xfrm>
            <a:off x="2900855" y="1844566"/>
            <a:ext cx="1048407" cy="993227"/>
          </a:xfrm>
          <a:custGeom>
            <a:avLst/>
            <a:gdLst>
              <a:gd name="connsiteX0" fmla="*/ 0 w 1048407"/>
              <a:gd name="connsiteY0" fmla="*/ 94593 h 993227"/>
              <a:gd name="connsiteX1" fmla="*/ 1024759 w 1048407"/>
              <a:gd name="connsiteY1" fmla="*/ 0 h 993227"/>
              <a:gd name="connsiteX2" fmla="*/ 1048407 w 1048407"/>
              <a:gd name="connsiteY2" fmla="*/ 520262 h 993227"/>
              <a:gd name="connsiteX3" fmla="*/ 874986 w 1048407"/>
              <a:gd name="connsiteY3" fmla="*/ 993227 h 993227"/>
              <a:gd name="connsiteX4" fmla="*/ 654269 w 1048407"/>
              <a:gd name="connsiteY4" fmla="*/ 851337 h 993227"/>
              <a:gd name="connsiteX5" fmla="*/ 1032642 w 1048407"/>
              <a:gd name="connsiteY5" fmla="*/ 520262 h 993227"/>
              <a:gd name="connsiteX6" fmla="*/ 457200 w 1048407"/>
              <a:gd name="connsiteY6" fmla="*/ 275896 h 993227"/>
              <a:gd name="connsiteX7" fmla="*/ 0 w 1048407"/>
              <a:gd name="connsiteY7" fmla="*/ 94593 h 99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8407" h="993227">
                <a:moveTo>
                  <a:pt x="0" y="94593"/>
                </a:moveTo>
                <a:lnTo>
                  <a:pt x="1024759" y="0"/>
                </a:lnTo>
                <a:lnTo>
                  <a:pt x="1048407" y="520262"/>
                </a:lnTo>
                <a:lnTo>
                  <a:pt x="874986" y="993227"/>
                </a:lnTo>
                <a:lnTo>
                  <a:pt x="654269" y="851337"/>
                </a:lnTo>
                <a:lnTo>
                  <a:pt x="1032642" y="520262"/>
                </a:lnTo>
                <a:lnTo>
                  <a:pt x="457200" y="275896"/>
                </a:lnTo>
                <a:lnTo>
                  <a:pt x="0" y="94593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  <a:effectLst>
            <a:glow rad="1651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D652D710-28B2-0342-A690-316B59C5EE1A}"/>
              </a:ext>
            </a:extLst>
          </p:cNvPr>
          <p:cNvSpPr/>
          <p:nvPr/>
        </p:nvSpPr>
        <p:spPr>
          <a:xfrm>
            <a:off x="3377381" y="1836174"/>
            <a:ext cx="1371600" cy="1172497"/>
          </a:xfrm>
          <a:custGeom>
            <a:avLst/>
            <a:gdLst>
              <a:gd name="connsiteX0" fmla="*/ 545690 w 1371600"/>
              <a:gd name="connsiteY0" fmla="*/ 0 h 1172497"/>
              <a:gd name="connsiteX1" fmla="*/ 0 w 1371600"/>
              <a:gd name="connsiteY1" fmla="*/ 280220 h 1172497"/>
              <a:gd name="connsiteX2" fmla="*/ 398206 w 1371600"/>
              <a:gd name="connsiteY2" fmla="*/ 995516 h 1172497"/>
              <a:gd name="connsiteX3" fmla="*/ 1025013 w 1371600"/>
              <a:gd name="connsiteY3" fmla="*/ 1172497 h 1172497"/>
              <a:gd name="connsiteX4" fmla="*/ 1054509 w 1371600"/>
              <a:gd name="connsiteY4" fmla="*/ 641555 h 1172497"/>
              <a:gd name="connsiteX5" fmla="*/ 1371600 w 1371600"/>
              <a:gd name="connsiteY5" fmla="*/ 125361 h 1172497"/>
              <a:gd name="connsiteX6" fmla="*/ 545690 w 1371600"/>
              <a:gd name="connsiteY6" fmla="*/ 0 h 117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172497">
                <a:moveTo>
                  <a:pt x="545690" y="0"/>
                </a:moveTo>
                <a:lnTo>
                  <a:pt x="0" y="280220"/>
                </a:lnTo>
                <a:lnTo>
                  <a:pt x="398206" y="995516"/>
                </a:lnTo>
                <a:lnTo>
                  <a:pt x="1025013" y="1172497"/>
                </a:lnTo>
                <a:lnTo>
                  <a:pt x="1054509" y="641555"/>
                </a:lnTo>
                <a:lnTo>
                  <a:pt x="1371600" y="125361"/>
                </a:lnTo>
                <a:lnTo>
                  <a:pt x="545690" y="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  <a:effectLst>
            <a:glow rad="1651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128C38FC-6045-314C-954B-FFC8D90F2D8C}"/>
              </a:ext>
            </a:extLst>
          </p:cNvPr>
          <p:cNvSpPr/>
          <p:nvPr/>
        </p:nvSpPr>
        <p:spPr>
          <a:xfrm>
            <a:off x="2899954" y="1841863"/>
            <a:ext cx="1528355" cy="1515291"/>
          </a:xfrm>
          <a:custGeom>
            <a:avLst/>
            <a:gdLst>
              <a:gd name="connsiteX0" fmla="*/ 1025435 w 1528355"/>
              <a:gd name="connsiteY0" fmla="*/ 0 h 1515291"/>
              <a:gd name="connsiteX1" fmla="*/ 1528355 w 1528355"/>
              <a:gd name="connsiteY1" fmla="*/ 627017 h 1515291"/>
              <a:gd name="connsiteX2" fmla="*/ 1051560 w 1528355"/>
              <a:gd name="connsiteY2" fmla="*/ 515983 h 1515291"/>
              <a:gd name="connsiteX3" fmla="*/ 1476103 w 1528355"/>
              <a:gd name="connsiteY3" fmla="*/ 1169126 h 1515291"/>
              <a:gd name="connsiteX4" fmla="*/ 293915 w 1528355"/>
              <a:gd name="connsiteY4" fmla="*/ 1515291 h 1515291"/>
              <a:gd name="connsiteX5" fmla="*/ 0 w 1528355"/>
              <a:gd name="connsiteY5" fmla="*/ 104503 h 151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8355" h="1515291">
                <a:moveTo>
                  <a:pt x="1025435" y="0"/>
                </a:moveTo>
                <a:lnTo>
                  <a:pt x="1528355" y="627017"/>
                </a:lnTo>
                <a:lnTo>
                  <a:pt x="1051560" y="515983"/>
                </a:lnTo>
                <a:lnTo>
                  <a:pt x="1476103" y="1169126"/>
                </a:lnTo>
                <a:lnTo>
                  <a:pt x="293915" y="1515291"/>
                </a:lnTo>
                <a:lnTo>
                  <a:pt x="0" y="104503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glow rad="1651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A6933F79-B22A-7342-A4CD-28B3FA9916D5}"/>
              </a:ext>
            </a:extLst>
          </p:cNvPr>
          <p:cNvSpPr/>
          <p:nvPr/>
        </p:nvSpPr>
        <p:spPr>
          <a:xfrm>
            <a:off x="3938451" y="1965960"/>
            <a:ext cx="816429" cy="398417"/>
          </a:xfrm>
          <a:custGeom>
            <a:avLst/>
            <a:gdLst>
              <a:gd name="connsiteX0" fmla="*/ 816429 w 816429"/>
              <a:gd name="connsiteY0" fmla="*/ 0 h 398417"/>
              <a:gd name="connsiteX1" fmla="*/ 0 w 816429"/>
              <a:gd name="connsiteY1" fmla="*/ 398417 h 39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6429" h="398417">
                <a:moveTo>
                  <a:pt x="816429" y="0"/>
                </a:moveTo>
                <a:lnTo>
                  <a:pt x="0" y="398417"/>
                </a:lnTo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9EE8E47D-FB9A-C347-BBE8-67041206F8E2}"/>
              </a:ext>
            </a:extLst>
          </p:cNvPr>
          <p:cNvSpPr/>
          <p:nvPr/>
        </p:nvSpPr>
        <p:spPr>
          <a:xfrm>
            <a:off x="4376057" y="1965960"/>
            <a:ext cx="1012372" cy="1652451"/>
          </a:xfrm>
          <a:custGeom>
            <a:avLst/>
            <a:gdLst>
              <a:gd name="connsiteX0" fmla="*/ 372292 w 1012372"/>
              <a:gd name="connsiteY0" fmla="*/ 0 h 1652451"/>
              <a:gd name="connsiteX1" fmla="*/ 907869 w 1012372"/>
              <a:gd name="connsiteY1" fmla="*/ 875211 h 1652451"/>
              <a:gd name="connsiteX2" fmla="*/ 1012372 w 1012372"/>
              <a:gd name="connsiteY2" fmla="*/ 1652451 h 1652451"/>
              <a:gd name="connsiteX3" fmla="*/ 0 w 1012372"/>
              <a:gd name="connsiteY3" fmla="*/ 1045029 h 1652451"/>
              <a:gd name="connsiteX4" fmla="*/ 907869 w 1012372"/>
              <a:gd name="connsiteY4" fmla="*/ 875211 h 1652451"/>
              <a:gd name="connsiteX5" fmla="*/ 58783 w 1012372"/>
              <a:gd name="connsiteY5" fmla="*/ 509451 h 1652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2372" h="1652451">
                <a:moveTo>
                  <a:pt x="372292" y="0"/>
                </a:moveTo>
                <a:lnTo>
                  <a:pt x="907869" y="875211"/>
                </a:lnTo>
                <a:lnTo>
                  <a:pt x="1012372" y="1652451"/>
                </a:lnTo>
                <a:lnTo>
                  <a:pt x="0" y="1045029"/>
                </a:lnTo>
                <a:lnTo>
                  <a:pt x="907869" y="875211"/>
                </a:lnTo>
                <a:lnTo>
                  <a:pt x="58783" y="509451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glow rad="1651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1BC3F99-0139-C84D-A10B-DE5D629B56EF}"/>
              </a:ext>
            </a:extLst>
          </p:cNvPr>
          <p:cNvSpPr/>
          <p:nvPr/>
        </p:nvSpPr>
        <p:spPr>
          <a:xfrm>
            <a:off x="2008875" y="1171590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36BF18C9-21BB-ED42-9E3A-F7390C258434}"/>
              </a:ext>
            </a:extLst>
          </p:cNvPr>
          <p:cNvSpPr/>
          <p:nvPr/>
        </p:nvSpPr>
        <p:spPr>
          <a:xfrm>
            <a:off x="1300163" y="1196502"/>
            <a:ext cx="1598680" cy="1254868"/>
          </a:xfrm>
          <a:custGeom>
            <a:avLst/>
            <a:gdLst>
              <a:gd name="connsiteX0" fmla="*/ 0 w 1598680"/>
              <a:gd name="connsiteY0" fmla="*/ 760886 h 1254868"/>
              <a:gd name="connsiteX1" fmla="*/ 732918 w 1598680"/>
              <a:gd name="connsiteY1" fmla="*/ 0 h 1254868"/>
              <a:gd name="connsiteX2" fmla="*/ 1598680 w 1598680"/>
              <a:gd name="connsiteY2" fmla="*/ 749030 h 1254868"/>
              <a:gd name="connsiteX3" fmla="*/ 995565 w 1598680"/>
              <a:gd name="connsiteY3" fmla="*/ 1254868 h 1254868"/>
              <a:gd name="connsiteX4" fmla="*/ 732918 w 1598680"/>
              <a:gd name="connsiteY4" fmla="*/ 0 h 125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8680" h="1254868">
                <a:moveTo>
                  <a:pt x="0" y="760886"/>
                </a:moveTo>
                <a:lnTo>
                  <a:pt x="732918" y="0"/>
                </a:lnTo>
                <a:lnTo>
                  <a:pt x="1598680" y="749030"/>
                </a:lnTo>
                <a:lnTo>
                  <a:pt x="995565" y="1254868"/>
                </a:lnTo>
                <a:lnTo>
                  <a:pt x="732918" y="0"/>
                </a:lnTo>
              </a:path>
            </a:pathLst>
          </a:cu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0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0"/>
    </mc:Choice>
    <mc:Fallback xmlns="">
      <p:transition spd="slow" advTm="534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E6542-F9E3-594F-8D0F-7BBD93B9D516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BC4889-15C5-2441-9AB3-6FE0AA385358}"/>
              </a:ext>
            </a:extLst>
          </p:cNvPr>
          <p:cNvSpPr/>
          <p:nvPr/>
        </p:nvSpPr>
        <p:spPr>
          <a:xfrm>
            <a:off x="7117976" y="5517441"/>
            <a:ext cx="4254868" cy="894770"/>
          </a:xfrm>
          <a:prstGeom prst="rect">
            <a:avLst/>
          </a:prstGeom>
          <a:solidFill>
            <a:srgbClr val="00B0F0">
              <a:alpha val="22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97FEF69-2CB2-0A4D-9CF2-D7D3801EFB3C}"/>
              </a:ext>
            </a:extLst>
          </p:cNvPr>
          <p:cNvSpPr txBox="1">
            <a:spLocks/>
          </p:cNvSpPr>
          <p:nvPr/>
        </p:nvSpPr>
        <p:spPr>
          <a:xfrm>
            <a:off x="601682" y="432000"/>
            <a:ext cx="9973553" cy="432000"/>
          </a:xfrm>
          <a:prstGeom prst="rect">
            <a:avLst/>
          </a:prstGeom>
          <a:noFill/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cap="none" dirty="0"/>
              <a:t>How Mining Work?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DDCD911-B540-3047-9C03-35A3D7BC6161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D3C24B-1627-4843-8E72-846167F1C6DA}"/>
              </a:ext>
            </a:extLst>
          </p:cNvPr>
          <p:cNvSpPr/>
          <p:nvPr/>
        </p:nvSpPr>
        <p:spPr>
          <a:xfrm>
            <a:off x="1104163" y="2398124"/>
            <a:ext cx="482696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00B63BBBE01EEED093CB22BB8F5ACDC3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07074-6013-7A4C-BFEC-E1F6DAC7BBD1}"/>
              </a:ext>
            </a:extLst>
          </p:cNvPr>
          <p:cNvSpPr/>
          <p:nvPr/>
        </p:nvSpPr>
        <p:spPr>
          <a:xfrm>
            <a:off x="1104163" y="3869109"/>
            <a:ext cx="45192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0000000000B1F7EEC74BB09403FAE596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4FBEDD-C436-FF4F-ABC1-D23636EFF7F6}"/>
              </a:ext>
            </a:extLst>
          </p:cNvPr>
          <p:cNvSpPr/>
          <p:nvPr/>
        </p:nvSpPr>
        <p:spPr>
          <a:xfrm>
            <a:off x="1091371" y="5186730"/>
            <a:ext cx="45448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000000000000000000000000000B2C5CA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C9CEBD-3FD0-F246-BC87-50B52B88C0D1}"/>
              </a:ext>
            </a:extLst>
          </p:cNvPr>
          <p:cNvSpPr/>
          <p:nvPr/>
        </p:nvSpPr>
        <p:spPr>
          <a:xfrm>
            <a:off x="1104163" y="2797799"/>
            <a:ext cx="482696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946209575448381989743761722009374147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8DCABE-B9BC-3244-BAD2-2D60DCBAF156}"/>
              </a:ext>
            </a:extLst>
          </p:cNvPr>
          <p:cNvSpPr/>
          <p:nvPr/>
        </p:nvSpPr>
        <p:spPr>
          <a:xfrm>
            <a:off x="1104163" y="4273823"/>
            <a:ext cx="4826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000000000215150699278913695733441942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83BD6A-044B-794F-B291-4174D046EAA2}"/>
              </a:ext>
            </a:extLst>
          </p:cNvPr>
          <p:cNvSpPr/>
          <p:nvPr/>
        </p:nvSpPr>
        <p:spPr>
          <a:xfrm>
            <a:off x="1091371" y="5586405"/>
            <a:ext cx="4826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000000000000000000000000000011716042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2C4A18-54EA-4A4B-B7A4-A632B6DBF12A}"/>
              </a:ext>
            </a:extLst>
          </p:cNvPr>
          <p:cNvGrpSpPr/>
          <p:nvPr/>
        </p:nvGrpSpPr>
        <p:grpSpPr>
          <a:xfrm>
            <a:off x="6713412" y="1036487"/>
            <a:ext cx="4659432" cy="5504025"/>
            <a:chOff x="6713412" y="1036487"/>
            <a:chExt cx="4659432" cy="55040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6E6EBB-142B-EB46-8996-10D628566605}"/>
                </a:ext>
              </a:extLst>
            </p:cNvPr>
            <p:cNvSpPr/>
            <p:nvPr/>
          </p:nvSpPr>
          <p:spPr>
            <a:xfrm>
              <a:off x="7117976" y="1758774"/>
              <a:ext cx="4254868" cy="465995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612BE0-44D3-FF4C-B1F6-6EF3DDA67277}"/>
                </a:ext>
              </a:extLst>
            </p:cNvPr>
            <p:cNvSpPr/>
            <p:nvPr/>
          </p:nvSpPr>
          <p:spPr>
            <a:xfrm>
              <a:off x="7499771" y="1036487"/>
              <a:ext cx="349127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All Possible Hashes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0A91C6-72E4-9E4F-B4FC-6E3357B6DAFF}"/>
                </a:ext>
              </a:extLst>
            </p:cNvPr>
            <p:cNvSpPr/>
            <p:nvPr/>
          </p:nvSpPr>
          <p:spPr>
            <a:xfrm>
              <a:off x="6713412" y="1619295"/>
              <a:ext cx="39466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DDF39C-19ED-4A4D-9866-B2DAB4A21C8B}"/>
                </a:ext>
              </a:extLst>
            </p:cNvPr>
            <p:cNvSpPr/>
            <p:nvPr/>
          </p:nvSpPr>
          <p:spPr>
            <a:xfrm>
              <a:off x="6750281" y="5955737"/>
              <a:ext cx="3209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E1023F-4B00-4E42-85F0-9009E09A77D9}"/>
              </a:ext>
            </a:extLst>
          </p:cNvPr>
          <p:cNvCxnSpPr>
            <a:cxnSpLocks/>
          </p:cNvCxnSpPr>
          <p:nvPr/>
        </p:nvCxnSpPr>
        <p:spPr>
          <a:xfrm>
            <a:off x="1104163" y="2453402"/>
            <a:ext cx="0" cy="68757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7DD233-C60F-5C45-817D-71EA21F34897}"/>
              </a:ext>
            </a:extLst>
          </p:cNvPr>
          <p:cNvCxnSpPr>
            <a:cxnSpLocks/>
          </p:cNvCxnSpPr>
          <p:nvPr/>
        </p:nvCxnSpPr>
        <p:spPr>
          <a:xfrm>
            <a:off x="1104163" y="3916749"/>
            <a:ext cx="0" cy="687577"/>
          </a:xfrm>
          <a:prstGeom prst="line">
            <a:avLst/>
          </a:prstGeom>
          <a:ln w="63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C34903-EBF2-4045-B944-69B3A1B213CC}"/>
              </a:ext>
            </a:extLst>
          </p:cNvPr>
          <p:cNvCxnSpPr>
            <a:cxnSpLocks/>
          </p:cNvCxnSpPr>
          <p:nvPr/>
        </p:nvCxnSpPr>
        <p:spPr>
          <a:xfrm>
            <a:off x="1086655" y="5232129"/>
            <a:ext cx="0" cy="687577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308A2AB-28DB-144E-AC2F-BA8BEF36948D}"/>
              </a:ext>
            </a:extLst>
          </p:cNvPr>
          <p:cNvSpPr/>
          <p:nvPr/>
        </p:nvSpPr>
        <p:spPr>
          <a:xfrm>
            <a:off x="1618149" y="1619294"/>
            <a:ext cx="36022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 Hash is a Number!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2854A0-7371-ED47-AA71-BA9B0077510B}"/>
              </a:ext>
            </a:extLst>
          </p:cNvPr>
          <p:cNvSpPr/>
          <p:nvPr/>
        </p:nvSpPr>
        <p:spPr>
          <a:xfrm>
            <a:off x="7116408" y="1758772"/>
            <a:ext cx="4256436" cy="3758669"/>
          </a:xfrm>
          <a:prstGeom prst="rect">
            <a:avLst/>
          </a:prstGeom>
          <a:solidFill>
            <a:srgbClr val="FFC000">
              <a:alpha val="17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4" name="Graphic 33" descr="Flag">
            <a:extLst>
              <a:ext uri="{FF2B5EF4-FFF2-40B4-BE49-F238E27FC236}">
                <a16:creationId xmlns:a16="http://schemas.microsoft.com/office/drawing/2014/main" id="{47E8FDB0-76C0-3846-BD14-7FE8EFE1C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8801" y="5656686"/>
            <a:ext cx="622800" cy="622800"/>
          </a:xfrm>
          <a:prstGeom prst="rect">
            <a:avLst/>
          </a:prstGeom>
        </p:spPr>
      </p:pic>
      <p:pic>
        <p:nvPicPr>
          <p:cNvPr id="33" name="Graphic 32" descr="Flag">
            <a:extLst>
              <a:ext uri="{FF2B5EF4-FFF2-40B4-BE49-F238E27FC236}">
                <a16:creationId xmlns:a16="http://schemas.microsoft.com/office/drawing/2014/main" id="{CB592164-31A1-DF47-A1E0-6DA1768D6A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8387" y="2223987"/>
            <a:ext cx="622800" cy="622800"/>
          </a:xfrm>
          <a:prstGeom prst="rect">
            <a:avLst/>
          </a:prstGeom>
        </p:spPr>
      </p:pic>
      <p:pic>
        <p:nvPicPr>
          <p:cNvPr id="25" name="Graphic 24" descr="Flag">
            <a:extLst>
              <a:ext uri="{FF2B5EF4-FFF2-40B4-BE49-F238E27FC236}">
                <a16:creationId xmlns:a16="http://schemas.microsoft.com/office/drawing/2014/main" id="{CE68D952-6C4C-5841-A3E2-542CE50D84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63835" y="3293949"/>
            <a:ext cx="622800" cy="622800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99A20435-40D3-5441-AA3D-A90891EA2A65}"/>
              </a:ext>
            </a:extLst>
          </p:cNvPr>
          <p:cNvSpPr/>
          <p:nvPr/>
        </p:nvSpPr>
        <p:spPr>
          <a:xfrm rot="3343091">
            <a:off x="7407042" y="4192712"/>
            <a:ext cx="1989885" cy="970239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Difficulty Target</a:t>
            </a:r>
          </a:p>
        </p:txBody>
      </p:sp>
    </p:spTree>
    <p:extLst>
      <p:ext uri="{BB962C8B-B14F-4D97-AF65-F5344CB8AC3E}">
        <p14:creationId xmlns:p14="http://schemas.microsoft.com/office/powerpoint/2010/main" val="376231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" grpId="0"/>
      <p:bldP spid="3" grpId="1"/>
      <p:bldP spid="10" grpId="0"/>
      <p:bldP spid="10" grpId="1"/>
      <p:bldP spid="11" grpId="0"/>
      <p:bldP spid="11" grpId="1"/>
      <p:bldP spid="12" grpId="0"/>
      <p:bldP spid="12" grpId="1"/>
      <p:bldP spid="14" grpId="0"/>
      <p:bldP spid="14" grpId="1"/>
      <p:bldP spid="16" grpId="0"/>
      <p:bldP spid="16" grpId="1"/>
      <p:bldP spid="28" grpId="0"/>
      <p:bldP spid="28" grpId="1"/>
      <p:bldP spid="29" grpId="0" animBg="1"/>
      <p:bldP spid="31" grpId="0" animBg="1"/>
      <p:bldP spid="3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E6542-F9E3-594F-8D0F-7BBD93B9D516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BC4889-15C5-2441-9AB3-6FE0AA385358}"/>
              </a:ext>
            </a:extLst>
          </p:cNvPr>
          <p:cNvSpPr/>
          <p:nvPr/>
        </p:nvSpPr>
        <p:spPr>
          <a:xfrm>
            <a:off x="7117976" y="5517441"/>
            <a:ext cx="4254868" cy="894770"/>
          </a:xfrm>
          <a:prstGeom prst="rect">
            <a:avLst/>
          </a:prstGeom>
          <a:solidFill>
            <a:srgbClr val="00B0F0">
              <a:alpha val="22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97FEF69-2CB2-0A4D-9CF2-D7D3801EFB3C}"/>
              </a:ext>
            </a:extLst>
          </p:cNvPr>
          <p:cNvSpPr txBox="1">
            <a:spLocks/>
          </p:cNvSpPr>
          <p:nvPr/>
        </p:nvSpPr>
        <p:spPr>
          <a:xfrm>
            <a:off x="601682" y="432000"/>
            <a:ext cx="9973553" cy="432000"/>
          </a:xfrm>
          <a:prstGeom prst="rect">
            <a:avLst/>
          </a:prstGeom>
          <a:noFill/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cap="none" dirty="0"/>
              <a:t>How Mining Work?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DDCD911-B540-3047-9C03-35A3D7BC6161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2C4A18-54EA-4A4B-B7A4-A632B6DBF12A}"/>
              </a:ext>
            </a:extLst>
          </p:cNvPr>
          <p:cNvGrpSpPr/>
          <p:nvPr/>
        </p:nvGrpSpPr>
        <p:grpSpPr>
          <a:xfrm>
            <a:off x="6713412" y="1036487"/>
            <a:ext cx="4659432" cy="5504025"/>
            <a:chOff x="6713412" y="1036487"/>
            <a:chExt cx="4659432" cy="55040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6E6EBB-142B-EB46-8996-10D628566605}"/>
                </a:ext>
              </a:extLst>
            </p:cNvPr>
            <p:cNvSpPr/>
            <p:nvPr/>
          </p:nvSpPr>
          <p:spPr>
            <a:xfrm>
              <a:off x="7117976" y="1758774"/>
              <a:ext cx="4254868" cy="465995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612BE0-44D3-FF4C-B1F6-6EF3DDA67277}"/>
                </a:ext>
              </a:extLst>
            </p:cNvPr>
            <p:cNvSpPr/>
            <p:nvPr/>
          </p:nvSpPr>
          <p:spPr>
            <a:xfrm>
              <a:off x="7499771" y="1036487"/>
              <a:ext cx="349127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All Possible Hashes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0A91C6-72E4-9E4F-B4FC-6E3357B6DAFF}"/>
                </a:ext>
              </a:extLst>
            </p:cNvPr>
            <p:cNvSpPr/>
            <p:nvPr/>
          </p:nvSpPr>
          <p:spPr>
            <a:xfrm>
              <a:off x="6713412" y="1619295"/>
              <a:ext cx="39466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DDF39C-19ED-4A4D-9866-B2DAB4A21C8B}"/>
                </a:ext>
              </a:extLst>
            </p:cNvPr>
            <p:cNvSpPr/>
            <p:nvPr/>
          </p:nvSpPr>
          <p:spPr>
            <a:xfrm>
              <a:off x="6750281" y="5955737"/>
              <a:ext cx="3209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E2854A0-7371-ED47-AA71-BA9B0077510B}"/>
              </a:ext>
            </a:extLst>
          </p:cNvPr>
          <p:cNvSpPr/>
          <p:nvPr/>
        </p:nvSpPr>
        <p:spPr>
          <a:xfrm>
            <a:off x="7116408" y="1758772"/>
            <a:ext cx="4256436" cy="3758669"/>
          </a:xfrm>
          <a:prstGeom prst="rect">
            <a:avLst/>
          </a:prstGeom>
          <a:solidFill>
            <a:srgbClr val="FFC000">
              <a:alpha val="17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2825E0-ED5B-0E43-B3B7-1A11E37BFE31}"/>
              </a:ext>
            </a:extLst>
          </p:cNvPr>
          <p:cNvSpPr/>
          <p:nvPr/>
        </p:nvSpPr>
        <p:spPr>
          <a:xfrm>
            <a:off x="1225296" y="1758772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Index: 102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85ED5B-1DC4-914E-8565-D2672F984D8A}"/>
              </a:ext>
            </a:extLst>
          </p:cNvPr>
          <p:cNvSpPr/>
          <p:nvPr/>
        </p:nvSpPr>
        <p:spPr>
          <a:xfrm>
            <a:off x="1225296" y="2553934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Nonce: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6D715D-B738-6A48-87BF-02A4CC7345D2}"/>
              </a:ext>
            </a:extLst>
          </p:cNvPr>
          <p:cNvSpPr/>
          <p:nvPr/>
        </p:nvSpPr>
        <p:spPr>
          <a:xfrm>
            <a:off x="1225296" y="3349096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Data: “Hello world”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37C321-21D2-1041-988A-BC47BB8C8D96}"/>
              </a:ext>
            </a:extLst>
          </p:cNvPr>
          <p:cNvSpPr/>
          <p:nvPr/>
        </p:nvSpPr>
        <p:spPr>
          <a:xfrm>
            <a:off x="1225296" y="4144258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Prev.Hash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0000B1F7EEC7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69E708-05D3-B045-BE69-19870E359E5A}"/>
              </a:ext>
            </a:extLst>
          </p:cNvPr>
          <p:cNvSpPr/>
          <p:nvPr/>
        </p:nvSpPr>
        <p:spPr>
          <a:xfrm>
            <a:off x="1225296" y="1758772"/>
            <a:ext cx="4407408" cy="3180648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Curved Right Arrow 21">
            <a:extLst>
              <a:ext uri="{FF2B5EF4-FFF2-40B4-BE49-F238E27FC236}">
                <a16:creationId xmlns:a16="http://schemas.microsoft.com/office/drawing/2014/main" id="{F718F43E-C384-D548-AB95-6D23F481CE95}"/>
              </a:ext>
            </a:extLst>
          </p:cNvPr>
          <p:cNvSpPr/>
          <p:nvPr/>
        </p:nvSpPr>
        <p:spPr>
          <a:xfrm>
            <a:off x="406140" y="3573240"/>
            <a:ext cx="623614" cy="2382497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4F4408-1FEC-B642-9258-4804C2FD8E9D}"/>
              </a:ext>
            </a:extLst>
          </p:cNvPr>
          <p:cNvSpPr/>
          <p:nvPr/>
        </p:nvSpPr>
        <p:spPr>
          <a:xfrm>
            <a:off x="1225296" y="5392400"/>
            <a:ext cx="4407408" cy="795162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Hash: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0023B2C5CA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37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emph" presetSubtype="0" repeatCount="4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5" grpId="1" animBg="1"/>
      <p:bldP spid="35" grpId="2" animBg="1"/>
      <p:bldP spid="37" grpId="0" animBg="1"/>
      <p:bldP spid="38" grpId="0" animBg="1"/>
      <p:bldP spid="19" grpId="0" animBg="1"/>
      <p:bldP spid="22" grpId="0" animBg="1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E6542-F9E3-594F-8D0F-7BBD93B9D516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BC4889-15C5-2441-9AB3-6FE0AA385358}"/>
              </a:ext>
            </a:extLst>
          </p:cNvPr>
          <p:cNvSpPr/>
          <p:nvPr/>
        </p:nvSpPr>
        <p:spPr>
          <a:xfrm>
            <a:off x="7117976" y="5517441"/>
            <a:ext cx="4254868" cy="894770"/>
          </a:xfrm>
          <a:prstGeom prst="rect">
            <a:avLst/>
          </a:prstGeom>
          <a:solidFill>
            <a:srgbClr val="00B0F0">
              <a:alpha val="22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97FEF69-2CB2-0A4D-9CF2-D7D3801EFB3C}"/>
              </a:ext>
            </a:extLst>
          </p:cNvPr>
          <p:cNvSpPr txBox="1">
            <a:spLocks/>
          </p:cNvSpPr>
          <p:nvPr/>
        </p:nvSpPr>
        <p:spPr>
          <a:xfrm>
            <a:off x="601682" y="432000"/>
            <a:ext cx="9973553" cy="432000"/>
          </a:xfrm>
          <a:prstGeom prst="rect">
            <a:avLst/>
          </a:prstGeom>
          <a:noFill/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cap="none" dirty="0"/>
              <a:t>How Mining Work?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DDCD911-B540-3047-9C03-35A3D7BC6161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2C4A18-54EA-4A4B-B7A4-A632B6DBF12A}"/>
              </a:ext>
            </a:extLst>
          </p:cNvPr>
          <p:cNvGrpSpPr/>
          <p:nvPr/>
        </p:nvGrpSpPr>
        <p:grpSpPr>
          <a:xfrm>
            <a:off x="6713412" y="1036487"/>
            <a:ext cx="4659432" cy="5504025"/>
            <a:chOff x="6713412" y="1036487"/>
            <a:chExt cx="4659432" cy="55040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6E6EBB-142B-EB46-8996-10D628566605}"/>
                </a:ext>
              </a:extLst>
            </p:cNvPr>
            <p:cNvSpPr/>
            <p:nvPr/>
          </p:nvSpPr>
          <p:spPr>
            <a:xfrm>
              <a:off x="7117976" y="1758774"/>
              <a:ext cx="4254868" cy="465995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612BE0-44D3-FF4C-B1F6-6EF3DDA67277}"/>
                </a:ext>
              </a:extLst>
            </p:cNvPr>
            <p:cNvSpPr/>
            <p:nvPr/>
          </p:nvSpPr>
          <p:spPr>
            <a:xfrm>
              <a:off x="7499771" y="1036487"/>
              <a:ext cx="349127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All Possible Hashes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0A91C6-72E4-9E4F-B4FC-6E3357B6DAFF}"/>
                </a:ext>
              </a:extLst>
            </p:cNvPr>
            <p:cNvSpPr/>
            <p:nvPr/>
          </p:nvSpPr>
          <p:spPr>
            <a:xfrm>
              <a:off x="6713412" y="1619295"/>
              <a:ext cx="39466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DDF39C-19ED-4A4D-9866-B2DAB4A21C8B}"/>
                </a:ext>
              </a:extLst>
            </p:cNvPr>
            <p:cNvSpPr/>
            <p:nvPr/>
          </p:nvSpPr>
          <p:spPr>
            <a:xfrm>
              <a:off x="6750281" y="5955737"/>
              <a:ext cx="3209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E2854A0-7371-ED47-AA71-BA9B0077510B}"/>
              </a:ext>
            </a:extLst>
          </p:cNvPr>
          <p:cNvSpPr/>
          <p:nvPr/>
        </p:nvSpPr>
        <p:spPr>
          <a:xfrm>
            <a:off x="7116408" y="1758772"/>
            <a:ext cx="4256436" cy="3758669"/>
          </a:xfrm>
          <a:prstGeom prst="rect">
            <a:avLst/>
          </a:prstGeom>
          <a:solidFill>
            <a:srgbClr val="FFC000">
              <a:alpha val="17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2825E0-ED5B-0E43-B3B7-1A11E37BFE31}"/>
              </a:ext>
            </a:extLst>
          </p:cNvPr>
          <p:cNvSpPr/>
          <p:nvPr/>
        </p:nvSpPr>
        <p:spPr>
          <a:xfrm>
            <a:off x="1225296" y="1758772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Index: 102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85ED5B-1DC4-914E-8565-D2672F984D8A}"/>
              </a:ext>
            </a:extLst>
          </p:cNvPr>
          <p:cNvSpPr/>
          <p:nvPr/>
        </p:nvSpPr>
        <p:spPr>
          <a:xfrm>
            <a:off x="1225296" y="2553934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Nonce: 50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6D715D-B738-6A48-87BF-02A4CC7345D2}"/>
              </a:ext>
            </a:extLst>
          </p:cNvPr>
          <p:cNvSpPr/>
          <p:nvPr/>
        </p:nvSpPr>
        <p:spPr>
          <a:xfrm>
            <a:off x="1225296" y="3349096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Data: “Hello world”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37C321-21D2-1041-988A-BC47BB8C8D96}"/>
              </a:ext>
            </a:extLst>
          </p:cNvPr>
          <p:cNvSpPr/>
          <p:nvPr/>
        </p:nvSpPr>
        <p:spPr>
          <a:xfrm>
            <a:off x="1225296" y="4144258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Prev.Hash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0000B1F7EEC7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69E708-05D3-B045-BE69-19870E359E5A}"/>
              </a:ext>
            </a:extLst>
          </p:cNvPr>
          <p:cNvSpPr/>
          <p:nvPr/>
        </p:nvSpPr>
        <p:spPr>
          <a:xfrm>
            <a:off x="1225296" y="1758772"/>
            <a:ext cx="4407408" cy="3180648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Curved Right Arrow 21">
            <a:extLst>
              <a:ext uri="{FF2B5EF4-FFF2-40B4-BE49-F238E27FC236}">
                <a16:creationId xmlns:a16="http://schemas.microsoft.com/office/drawing/2014/main" id="{F718F43E-C384-D548-AB95-6D23F481CE95}"/>
              </a:ext>
            </a:extLst>
          </p:cNvPr>
          <p:cNvSpPr/>
          <p:nvPr/>
        </p:nvSpPr>
        <p:spPr>
          <a:xfrm>
            <a:off x="406140" y="3573240"/>
            <a:ext cx="623614" cy="2382497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4F4408-1FEC-B642-9258-4804C2FD8E9D}"/>
              </a:ext>
            </a:extLst>
          </p:cNvPr>
          <p:cNvSpPr/>
          <p:nvPr/>
        </p:nvSpPr>
        <p:spPr>
          <a:xfrm>
            <a:off x="1225296" y="5392400"/>
            <a:ext cx="4407408" cy="795162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Hash: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0056EA2A5B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rminator 24">
            <a:extLst>
              <a:ext uri="{FF2B5EF4-FFF2-40B4-BE49-F238E27FC236}">
                <a16:creationId xmlns:a16="http://schemas.microsoft.com/office/drawing/2014/main" id="{03DD424F-C9BF-7641-9F17-6D1028528011}"/>
              </a:ext>
            </a:extLst>
          </p:cNvPr>
          <p:cNvSpPr/>
          <p:nvPr/>
        </p:nvSpPr>
        <p:spPr>
          <a:xfrm>
            <a:off x="7374568" y="1988238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50</a:t>
            </a:r>
          </a:p>
        </p:txBody>
      </p:sp>
    </p:spTree>
    <p:extLst>
      <p:ext uri="{BB962C8B-B14F-4D97-AF65-F5344CB8AC3E}">
        <p14:creationId xmlns:p14="http://schemas.microsoft.com/office/powerpoint/2010/main" val="27626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E6542-F9E3-594F-8D0F-7BBD93B9D516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BC4889-15C5-2441-9AB3-6FE0AA385358}"/>
              </a:ext>
            </a:extLst>
          </p:cNvPr>
          <p:cNvSpPr/>
          <p:nvPr/>
        </p:nvSpPr>
        <p:spPr>
          <a:xfrm>
            <a:off x="7117976" y="5517441"/>
            <a:ext cx="4254868" cy="894770"/>
          </a:xfrm>
          <a:prstGeom prst="rect">
            <a:avLst/>
          </a:prstGeom>
          <a:solidFill>
            <a:srgbClr val="00B0F0">
              <a:alpha val="22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97FEF69-2CB2-0A4D-9CF2-D7D3801EFB3C}"/>
              </a:ext>
            </a:extLst>
          </p:cNvPr>
          <p:cNvSpPr txBox="1">
            <a:spLocks/>
          </p:cNvSpPr>
          <p:nvPr/>
        </p:nvSpPr>
        <p:spPr>
          <a:xfrm>
            <a:off x="601682" y="432000"/>
            <a:ext cx="9973553" cy="432000"/>
          </a:xfrm>
          <a:prstGeom prst="rect">
            <a:avLst/>
          </a:prstGeom>
          <a:noFill/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cap="none" dirty="0"/>
              <a:t>How Mining Work?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DDCD911-B540-3047-9C03-35A3D7BC6161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2C4A18-54EA-4A4B-B7A4-A632B6DBF12A}"/>
              </a:ext>
            </a:extLst>
          </p:cNvPr>
          <p:cNvGrpSpPr/>
          <p:nvPr/>
        </p:nvGrpSpPr>
        <p:grpSpPr>
          <a:xfrm>
            <a:off x="6713412" y="1036487"/>
            <a:ext cx="4659432" cy="5504025"/>
            <a:chOff x="6713412" y="1036487"/>
            <a:chExt cx="4659432" cy="55040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6E6EBB-142B-EB46-8996-10D628566605}"/>
                </a:ext>
              </a:extLst>
            </p:cNvPr>
            <p:cNvSpPr/>
            <p:nvPr/>
          </p:nvSpPr>
          <p:spPr>
            <a:xfrm>
              <a:off x="7117976" y="1758774"/>
              <a:ext cx="4254868" cy="465995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612BE0-44D3-FF4C-B1F6-6EF3DDA67277}"/>
                </a:ext>
              </a:extLst>
            </p:cNvPr>
            <p:cNvSpPr/>
            <p:nvPr/>
          </p:nvSpPr>
          <p:spPr>
            <a:xfrm>
              <a:off x="7499771" y="1036487"/>
              <a:ext cx="349127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All Possible Hashes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0A91C6-72E4-9E4F-B4FC-6E3357B6DAFF}"/>
                </a:ext>
              </a:extLst>
            </p:cNvPr>
            <p:cNvSpPr/>
            <p:nvPr/>
          </p:nvSpPr>
          <p:spPr>
            <a:xfrm>
              <a:off x="6713412" y="1619295"/>
              <a:ext cx="39466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DDF39C-19ED-4A4D-9866-B2DAB4A21C8B}"/>
                </a:ext>
              </a:extLst>
            </p:cNvPr>
            <p:cNvSpPr/>
            <p:nvPr/>
          </p:nvSpPr>
          <p:spPr>
            <a:xfrm>
              <a:off x="6750281" y="5955737"/>
              <a:ext cx="3209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E2854A0-7371-ED47-AA71-BA9B0077510B}"/>
              </a:ext>
            </a:extLst>
          </p:cNvPr>
          <p:cNvSpPr/>
          <p:nvPr/>
        </p:nvSpPr>
        <p:spPr>
          <a:xfrm>
            <a:off x="7116408" y="1758772"/>
            <a:ext cx="4256436" cy="3758669"/>
          </a:xfrm>
          <a:prstGeom prst="rect">
            <a:avLst/>
          </a:prstGeom>
          <a:solidFill>
            <a:srgbClr val="FFC000">
              <a:alpha val="17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2825E0-ED5B-0E43-B3B7-1A11E37BFE31}"/>
              </a:ext>
            </a:extLst>
          </p:cNvPr>
          <p:cNvSpPr/>
          <p:nvPr/>
        </p:nvSpPr>
        <p:spPr>
          <a:xfrm>
            <a:off x="1225296" y="1758772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Index: 102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85ED5B-1DC4-914E-8565-D2672F984D8A}"/>
              </a:ext>
            </a:extLst>
          </p:cNvPr>
          <p:cNvSpPr/>
          <p:nvPr/>
        </p:nvSpPr>
        <p:spPr>
          <a:xfrm>
            <a:off x="1225296" y="2553934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Nonce: 20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6D715D-B738-6A48-87BF-02A4CC7345D2}"/>
              </a:ext>
            </a:extLst>
          </p:cNvPr>
          <p:cNvSpPr/>
          <p:nvPr/>
        </p:nvSpPr>
        <p:spPr>
          <a:xfrm>
            <a:off x="1225296" y="3349096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Data: “Hello world”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37C321-21D2-1041-988A-BC47BB8C8D96}"/>
              </a:ext>
            </a:extLst>
          </p:cNvPr>
          <p:cNvSpPr/>
          <p:nvPr/>
        </p:nvSpPr>
        <p:spPr>
          <a:xfrm>
            <a:off x="1225296" y="4144258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Prev.Hash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0000B1F7EEC7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69E708-05D3-B045-BE69-19870E359E5A}"/>
              </a:ext>
            </a:extLst>
          </p:cNvPr>
          <p:cNvSpPr/>
          <p:nvPr/>
        </p:nvSpPr>
        <p:spPr>
          <a:xfrm>
            <a:off x="1225296" y="1758772"/>
            <a:ext cx="4407408" cy="3180648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Curved Right Arrow 21">
            <a:extLst>
              <a:ext uri="{FF2B5EF4-FFF2-40B4-BE49-F238E27FC236}">
                <a16:creationId xmlns:a16="http://schemas.microsoft.com/office/drawing/2014/main" id="{F718F43E-C384-D548-AB95-6D23F481CE95}"/>
              </a:ext>
            </a:extLst>
          </p:cNvPr>
          <p:cNvSpPr/>
          <p:nvPr/>
        </p:nvSpPr>
        <p:spPr>
          <a:xfrm>
            <a:off x="406140" y="3573240"/>
            <a:ext cx="623614" cy="2382497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4F4408-1FEC-B642-9258-4804C2FD8E9D}"/>
              </a:ext>
            </a:extLst>
          </p:cNvPr>
          <p:cNvSpPr/>
          <p:nvPr/>
        </p:nvSpPr>
        <p:spPr>
          <a:xfrm>
            <a:off x="1225296" y="5392400"/>
            <a:ext cx="4407408" cy="795162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Hash: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0046724EA1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rminator 24">
            <a:extLst>
              <a:ext uri="{FF2B5EF4-FFF2-40B4-BE49-F238E27FC236}">
                <a16:creationId xmlns:a16="http://schemas.microsoft.com/office/drawing/2014/main" id="{C8F60BA1-15C1-C64E-B398-894F064573F8}"/>
              </a:ext>
            </a:extLst>
          </p:cNvPr>
          <p:cNvSpPr/>
          <p:nvPr/>
        </p:nvSpPr>
        <p:spPr>
          <a:xfrm>
            <a:off x="7374568" y="1988238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50</a:t>
            </a:r>
          </a:p>
        </p:txBody>
      </p:sp>
      <p:sp>
        <p:nvSpPr>
          <p:cNvPr id="26" name="Terminator 25">
            <a:extLst>
              <a:ext uri="{FF2B5EF4-FFF2-40B4-BE49-F238E27FC236}">
                <a16:creationId xmlns:a16="http://schemas.microsoft.com/office/drawing/2014/main" id="{627DB533-BD7F-5242-A1C2-D15817736AA7}"/>
              </a:ext>
            </a:extLst>
          </p:cNvPr>
          <p:cNvSpPr/>
          <p:nvPr/>
        </p:nvSpPr>
        <p:spPr>
          <a:xfrm>
            <a:off x="8174668" y="4303725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20</a:t>
            </a:r>
          </a:p>
        </p:txBody>
      </p:sp>
    </p:spTree>
    <p:extLst>
      <p:ext uri="{BB962C8B-B14F-4D97-AF65-F5344CB8AC3E}">
        <p14:creationId xmlns:p14="http://schemas.microsoft.com/office/powerpoint/2010/main" val="2134365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E6542-F9E3-594F-8D0F-7BBD93B9D516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BC4889-15C5-2441-9AB3-6FE0AA385358}"/>
              </a:ext>
            </a:extLst>
          </p:cNvPr>
          <p:cNvSpPr/>
          <p:nvPr/>
        </p:nvSpPr>
        <p:spPr>
          <a:xfrm>
            <a:off x="7117976" y="5517441"/>
            <a:ext cx="4254868" cy="894770"/>
          </a:xfrm>
          <a:prstGeom prst="rect">
            <a:avLst/>
          </a:prstGeom>
          <a:solidFill>
            <a:srgbClr val="00B0F0">
              <a:alpha val="22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97FEF69-2CB2-0A4D-9CF2-D7D3801EFB3C}"/>
              </a:ext>
            </a:extLst>
          </p:cNvPr>
          <p:cNvSpPr txBox="1">
            <a:spLocks/>
          </p:cNvSpPr>
          <p:nvPr/>
        </p:nvSpPr>
        <p:spPr>
          <a:xfrm>
            <a:off x="601682" y="432000"/>
            <a:ext cx="9973553" cy="432000"/>
          </a:xfrm>
          <a:prstGeom prst="rect">
            <a:avLst/>
          </a:prstGeom>
          <a:noFill/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cap="none" dirty="0"/>
              <a:t>How Mining Work?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DDCD911-B540-3047-9C03-35A3D7BC6161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2C4A18-54EA-4A4B-B7A4-A632B6DBF12A}"/>
              </a:ext>
            </a:extLst>
          </p:cNvPr>
          <p:cNvGrpSpPr/>
          <p:nvPr/>
        </p:nvGrpSpPr>
        <p:grpSpPr>
          <a:xfrm>
            <a:off x="6713412" y="1036487"/>
            <a:ext cx="4659432" cy="5504025"/>
            <a:chOff x="6713412" y="1036487"/>
            <a:chExt cx="4659432" cy="55040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6E6EBB-142B-EB46-8996-10D628566605}"/>
                </a:ext>
              </a:extLst>
            </p:cNvPr>
            <p:cNvSpPr/>
            <p:nvPr/>
          </p:nvSpPr>
          <p:spPr>
            <a:xfrm>
              <a:off x="7117976" y="1758774"/>
              <a:ext cx="4254868" cy="465995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612BE0-44D3-FF4C-B1F6-6EF3DDA67277}"/>
                </a:ext>
              </a:extLst>
            </p:cNvPr>
            <p:cNvSpPr/>
            <p:nvPr/>
          </p:nvSpPr>
          <p:spPr>
            <a:xfrm>
              <a:off x="7499771" y="1036487"/>
              <a:ext cx="349127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All Possible Hashes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0A91C6-72E4-9E4F-B4FC-6E3357B6DAFF}"/>
                </a:ext>
              </a:extLst>
            </p:cNvPr>
            <p:cNvSpPr/>
            <p:nvPr/>
          </p:nvSpPr>
          <p:spPr>
            <a:xfrm>
              <a:off x="6713412" y="1619295"/>
              <a:ext cx="39466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DDF39C-19ED-4A4D-9866-B2DAB4A21C8B}"/>
                </a:ext>
              </a:extLst>
            </p:cNvPr>
            <p:cNvSpPr/>
            <p:nvPr/>
          </p:nvSpPr>
          <p:spPr>
            <a:xfrm>
              <a:off x="6750281" y="5955737"/>
              <a:ext cx="3209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E2854A0-7371-ED47-AA71-BA9B0077510B}"/>
              </a:ext>
            </a:extLst>
          </p:cNvPr>
          <p:cNvSpPr/>
          <p:nvPr/>
        </p:nvSpPr>
        <p:spPr>
          <a:xfrm>
            <a:off x="7116408" y="1758772"/>
            <a:ext cx="4256436" cy="3758669"/>
          </a:xfrm>
          <a:prstGeom prst="rect">
            <a:avLst/>
          </a:prstGeom>
          <a:solidFill>
            <a:srgbClr val="FFC000">
              <a:alpha val="17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2825E0-ED5B-0E43-B3B7-1A11E37BFE31}"/>
              </a:ext>
            </a:extLst>
          </p:cNvPr>
          <p:cNvSpPr/>
          <p:nvPr/>
        </p:nvSpPr>
        <p:spPr>
          <a:xfrm>
            <a:off x="1225296" y="1758772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Index: 102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85ED5B-1DC4-914E-8565-D2672F984D8A}"/>
              </a:ext>
            </a:extLst>
          </p:cNvPr>
          <p:cNvSpPr/>
          <p:nvPr/>
        </p:nvSpPr>
        <p:spPr>
          <a:xfrm>
            <a:off x="1225296" y="2553934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Nonce: 10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6D715D-B738-6A48-87BF-02A4CC7345D2}"/>
              </a:ext>
            </a:extLst>
          </p:cNvPr>
          <p:cNvSpPr/>
          <p:nvPr/>
        </p:nvSpPr>
        <p:spPr>
          <a:xfrm>
            <a:off x="1225296" y="3349096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Data: “Hello world”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37C321-21D2-1041-988A-BC47BB8C8D96}"/>
              </a:ext>
            </a:extLst>
          </p:cNvPr>
          <p:cNvSpPr/>
          <p:nvPr/>
        </p:nvSpPr>
        <p:spPr>
          <a:xfrm>
            <a:off x="1225296" y="4144258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Prev.Hash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0000B1F7EEC7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69E708-05D3-B045-BE69-19870E359E5A}"/>
              </a:ext>
            </a:extLst>
          </p:cNvPr>
          <p:cNvSpPr/>
          <p:nvPr/>
        </p:nvSpPr>
        <p:spPr>
          <a:xfrm>
            <a:off x="1225296" y="1758772"/>
            <a:ext cx="4407408" cy="3180648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Curved Right Arrow 21">
            <a:extLst>
              <a:ext uri="{FF2B5EF4-FFF2-40B4-BE49-F238E27FC236}">
                <a16:creationId xmlns:a16="http://schemas.microsoft.com/office/drawing/2014/main" id="{F718F43E-C384-D548-AB95-6D23F481CE95}"/>
              </a:ext>
            </a:extLst>
          </p:cNvPr>
          <p:cNvSpPr/>
          <p:nvPr/>
        </p:nvSpPr>
        <p:spPr>
          <a:xfrm>
            <a:off x="406140" y="3573240"/>
            <a:ext cx="623614" cy="2382497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4F4408-1FEC-B642-9258-4804C2FD8E9D}"/>
              </a:ext>
            </a:extLst>
          </p:cNvPr>
          <p:cNvSpPr/>
          <p:nvPr/>
        </p:nvSpPr>
        <p:spPr>
          <a:xfrm>
            <a:off x="1225296" y="5392400"/>
            <a:ext cx="4407408" cy="795162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Hash: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00FE67A5E9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rminator 23">
            <a:extLst>
              <a:ext uri="{FF2B5EF4-FFF2-40B4-BE49-F238E27FC236}">
                <a16:creationId xmlns:a16="http://schemas.microsoft.com/office/drawing/2014/main" id="{A34B33AA-4B5D-5347-A26B-5F240B315315}"/>
              </a:ext>
            </a:extLst>
          </p:cNvPr>
          <p:cNvSpPr/>
          <p:nvPr/>
        </p:nvSpPr>
        <p:spPr>
          <a:xfrm>
            <a:off x="7374568" y="1988238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50</a:t>
            </a:r>
          </a:p>
        </p:txBody>
      </p:sp>
      <p:sp>
        <p:nvSpPr>
          <p:cNvPr id="25" name="Terminator 24">
            <a:extLst>
              <a:ext uri="{FF2B5EF4-FFF2-40B4-BE49-F238E27FC236}">
                <a16:creationId xmlns:a16="http://schemas.microsoft.com/office/drawing/2014/main" id="{D3296B36-B5DD-F143-BB1E-47EEDAC9B930}"/>
              </a:ext>
            </a:extLst>
          </p:cNvPr>
          <p:cNvSpPr/>
          <p:nvPr/>
        </p:nvSpPr>
        <p:spPr>
          <a:xfrm>
            <a:off x="8174668" y="4303725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20</a:t>
            </a:r>
          </a:p>
        </p:txBody>
      </p:sp>
      <p:sp>
        <p:nvSpPr>
          <p:cNvPr id="26" name="Terminator 25">
            <a:extLst>
              <a:ext uri="{FF2B5EF4-FFF2-40B4-BE49-F238E27FC236}">
                <a16:creationId xmlns:a16="http://schemas.microsoft.com/office/drawing/2014/main" id="{1289714B-847C-D54E-B47B-F77A48394125}"/>
              </a:ext>
            </a:extLst>
          </p:cNvPr>
          <p:cNvSpPr/>
          <p:nvPr/>
        </p:nvSpPr>
        <p:spPr>
          <a:xfrm>
            <a:off x="9244626" y="3090009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10</a:t>
            </a:r>
          </a:p>
        </p:txBody>
      </p:sp>
    </p:spTree>
    <p:extLst>
      <p:ext uri="{BB962C8B-B14F-4D97-AF65-F5344CB8AC3E}">
        <p14:creationId xmlns:p14="http://schemas.microsoft.com/office/powerpoint/2010/main" val="1057787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E6542-F9E3-594F-8D0F-7BBD93B9D516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BC4889-15C5-2441-9AB3-6FE0AA385358}"/>
              </a:ext>
            </a:extLst>
          </p:cNvPr>
          <p:cNvSpPr/>
          <p:nvPr/>
        </p:nvSpPr>
        <p:spPr>
          <a:xfrm>
            <a:off x="7117976" y="5517441"/>
            <a:ext cx="4254868" cy="894770"/>
          </a:xfrm>
          <a:prstGeom prst="rect">
            <a:avLst/>
          </a:prstGeom>
          <a:solidFill>
            <a:srgbClr val="00B0F0">
              <a:alpha val="22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97FEF69-2CB2-0A4D-9CF2-D7D3801EFB3C}"/>
              </a:ext>
            </a:extLst>
          </p:cNvPr>
          <p:cNvSpPr txBox="1">
            <a:spLocks/>
          </p:cNvSpPr>
          <p:nvPr/>
        </p:nvSpPr>
        <p:spPr>
          <a:xfrm>
            <a:off x="601682" y="432000"/>
            <a:ext cx="9973553" cy="432000"/>
          </a:xfrm>
          <a:prstGeom prst="rect">
            <a:avLst/>
          </a:prstGeom>
          <a:noFill/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cap="none" dirty="0"/>
              <a:t>How Mining Work?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DDCD911-B540-3047-9C03-35A3D7BC6161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2C4A18-54EA-4A4B-B7A4-A632B6DBF12A}"/>
              </a:ext>
            </a:extLst>
          </p:cNvPr>
          <p:cNvGrpSpPr/>
          <p:nvPr/>
        </p:nvGrpSpPr>
        <p:grpSpPr>
          <a:xfrm>
            <a:off x="6713412" y="1036487"/>
            <a:ext cx="4659432" cy="5504025"/>
            <a:chOff x="6713412" y="1036487"/>
            <a:chExt cx="4659432" cy="55040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6E6EBB-142B-EB46-8996-10D628566605}"/>
                </a:ext>
              </a:extLst>
            </p:cNvPr>
            <p:cNvSpPr/>
            <p:nvPr/>
          </p:nvSpPr>
          <p:spPr>
            <a:xfrm>
              <a:off x="7117976" y="1758774"/>
              <a:ext cx="4254868" cy="465995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612BE0-44D3-FF4C-B1F6-6EF3DDA67277}"/>
                </a:ext>
              </a:extLst>
            </p:cNvPr>
            <p:cNvSpPr/>
            <p:nvPr/>
          </p:nvSpPr>
          <p:spPr>
            <a:xfrm>
              <a:off x="7499771" y="1036487"/>
              <a:ext cx="349127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All Possible Hashes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0A91C6-72E4-9E4F-B4FC-6E3357B6DAFF}"/>
                </a:ext>
              </a:extLst>
            </p:cNvPr>
            <p:cNvSpPr/>
            <p:nvPr/>
          </p:nvSpPr>
          <p:spPr>
            <a:xfrm>
              <a:off x="6713412" y="1619295"/>
              <a:ext cx="39466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DDF39C-19ED-4A4D-9866-B2DAB4A21C8B}"/>
                </a:ext>
              </a:extLst>
            </p:cNvPr>
            <p:cNvSpPr/>
            <p:nvPr/>
          </p:nvSpPr>
          <p:spPr>
            <a:xfrm>
              <a:off x="6750281" y="5955737"/>
              <a:ext cx="3209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E2854A0-7371-ED47-AA71-BA9B0077510B}"/>
              </a:ext>
            </a:extLst>
          </p:cNvPr>
          <p:cNvSpPr/>
          <p:nvPr/>
        </p:nvSpPr>
        <p:spPr>
          <a:xfrm>
            <a:off x="7116408" y="1758772"/>
            <a:ext cx="4256436" cy="3758669"/>
          </a:xfrm>
          <a:prstGeom prst="rect">
            <a:avLst/>
          </a:prstGeom>
          <a:solidFill>
            <a:srgbClr val="FFC000">
              <a:alpha val="17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2825E0-ED5B-0E43-B3B7-1A11E37BFE31}"/>
              </a:ext>
            </a:extLst>
          </p:cNvPr>
          <p:cNvSpPr/>
          <p:nvPr/>
        </p:nvSpPr>
        <p:spPr>
          <a:xfrm>
            <a:off x="1225296" y="1758772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Index: 102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85ED5B-1DC4-914E-8565-D2672F984D8A}"/>
              </a:ext>
            </a:extLst>
          </p:cNvPr>
          <p:cNvSpPr/>
          <p:nvPr/>
        </p:nvSpPr>
        <p:spPr>
          <a:xfrm>
            <a:off x="1225296" y="2553934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Nonce: 340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6D715D-B738-6A48-87BF-02A4CC7345D2}"/>
              </a:ext>
            </a:extLst>
          </p:cNvPr>
          <p:cNvSpPr/>
          <p:nvPr/>
        </p:nvSpPr>
        <p:spPr>
          <a:xfrm>
            <a:off x="1225296" y="3349096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Data: “Hello world”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37C321-21D2-1041-988A-BC47BB8C8D96}"/>
              </a:ext>
            </a:extLst>
          </p:cNvPr>
          <p:cNvSpPr/>
          <p:nvPr/>
        </p:nvSpPr>
        <p:spPr>
          <a:xfrm>
            <a:off x="1225296" y="4144258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Prev.Hash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0000B1F7EEC7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69E708-05D3-B045-BE69-19870E359E5A}"/>
              </a:ext>
            </a:extLst>
          </p:cNvPr>
          <p:cNvSpPr/>
          <p:nvPr/>
        </p:nvSpPr>
        <p:spPr>
          <a:xfrm>
            <a:off x="1225296" y="1758772"/>
            <a:ext cx="4407408" cy="3180648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Curved Right Arrow 21">
            <a:extLst>
              <a:ext uri="{FF2B5EF4-FFF2-40B4-BE49-F238E27FC236}">
                <a16:creationId xmlns:a16="http://schemas.microsoft.com/office/drawing/2014/main" id="{F718F43E-C384-D548-AB95-6D23F481CE95}"/>
              </a:ext>
            </a:extLst>
          </p:cNvPr>
          <p:cNvSpPr/>
          <p:nvPr/>
        </p:nvSpPr>
        <p:spPr>
          <a:xfrm>
            <a:off x="406140" y="3573240"/>
            <a:ext cx="623614" cy="2382497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4F4408-1FEC-B642-9258-4804C2FD8E9D}"/>
              </a:ext>
            </a:extLst>
          </p:cNvPr>
          <p:cNvSpPr/>
          <p:nvPr/>
        </p:nvSpPr>
        <p:spPr>
          <a:xfrm>
            <a:off x="1225296" y="5392400"/>
            <a:ext cx="4407408" cy="795162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Hash: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0000EA562AF6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rminator 23">
            <a:extLst>
              <a:ext uri="{FF2B5EF4-FFF2-40B4-BE49-F238E27FC236}">
                <a16:creationId xmlns:a16="http://schemas.microsoft.com/office/drawing/2014/main" id="{A965128A-D7FB-6846-8DCA-28DB98AF8A0A}"/>
              </a:ext>
            </a:extLst>
          </p:cNvPr>
          <p:cNvSpPr/>
          <p:nvPr/>
        </p:nvSpPr>
        <p:spPr>
          <a:xfrm>
            <a:off x="7374568" y="1988238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50</a:t>
            </a:r>
          </a:p>
        </p:txBody>
      </p:sp>
      <p:sp>
        <p:nvSpPr>
          <p:cNvPr id="25" name="Terminator 24">
            <a:extLst>
              <a:ext uri="{FF2B5EF4-FFF2-40B4-BE49-F238E27FC236}">
                <a16:creationId xmlns:a16="http://schemas.microsoft.com/office/drawing/2014/main" id="{9AA2F035-5709-014E-BFBE-C50DCB6C23E4}"/>
              </a:ext>
            </a:extLst>
          </p:cNvPr>
          <p:cNvSpPr/>
          <p:nvPr/>
        </p:nvSpPr>
        <p:spPr>
          <a:xfrm>
            <a:off x="8174668" y="4303725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20</a:t>
            </a:r>
          </a:p>
        </p:txBody>
      </p:sp>
      <p:sp>
        <p:nvSpPr>
          <p:cNvPr id="27" name="Terminator 26">
            <a:extLst>
              <a:ext uri="{FF2B5EF4-FFF2-40B4-BE49-F238E27FC236}">
                <a16:creationId xmlns:a16="http://schemas.microsoft.com/office/drawing/2014/main" id="{A7B01341-C00C-7340-8DBC-0352EF76C72D}"/>
              </a:ext>
            </a:extLst>
          </p:cNvPr>
          <p:cNvSpPr/>
          <p:nvPr/>
        </p:nvSpPr>
        <p:spPr>
          <a:xfrm>
            <a:off x="9244626" y="3090009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10</a:t>
            </a:r>
          </a:p>
        </p:txBody>
      </p:sp>
      <p:sp>
        <p:nvSpPr>
          <p:cNvPr id="28" name="Terminator 27">
            <a:extLst>
              <a:ext uri="{FF2B5EF4-FFF2-40B4-BE49-F238E27FC236}">
                <a16:creationId xmlns:a16="http://schemas.microsoft.com/office/drawing/2014/main" id="{19C67482-977D-B64C-B4BA-F12A22943AB6}"/>
              </a:ext>
            </a:extLst>
          </p:cNvPr>
          <p:cNvSpPr/>
          <p:nvPr/>
        </p:nvSpPr>
        <p:spPr>
          <a:xfrm>
            <a:off x="8188780" y="5753658"/>
            <a:ext cx="1746528" cy="460763"/>
          </a:xfrm>
          <a:prstGeom prst="flowChartTerminator">
            <a:avLst/>
          </a:prstGeom>
          <a:noFill/>
          <a:ln w="3175">
            <a:solidFill>
              <a:srgbClr val="92D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340</a:t>
            </a:r>
          </a:p>
        </p:txBody>
      </p:sp>
    </p:spTree>
    <p:extLst>
      <p:ext uri="{BB962C8B-B14F-4D97-AF65-F5344CB8AC3E}">
        <p14:creationId xmlns:p14="http://schemas.microsoft.com/office/powerpoint/2010/main" val="543584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TextBox 17">
            <a:extLst>
              <a:ext uri="{FF2B5EF4-FFF2-40B4-BE49-F238E27FC236}">
                <a16:creationId xmlns:a16="http://schemas.microsoft.com/office/drawing/2014/main" id="{7ADCE2BC-42BD-E642-82FE-88490D9A4AFD}"/>
              </a:ext>
            </a:extLst>
          </p:cNvPr>
          <p:cNvSpPr txBox="1"/>
          <p:nvPr/>
        </p:nvSpPr>
        <p:spPr>
          <a:xfrm>
            <a:off x="13944600" y="3112477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18CA70-80D0-5346-A6B8-6B870CBB56F7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57C3BB-2A57-4348-8061-27F4862FA963}"/>
              </a:ext>
            </a:extLst>
          </p:cNvPr>
          <p:cNvSpPr/>
          <p:nvPr/>
        </p:nvSpPr>
        <p:spPr>
          <a:xfrm>
            <a:off x="3259015" y="1951672"/>
            <a:ext cx="6096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7000" b="1" cap="all" spc="-150" dirty="0">
                <a:solidFill>
                  <a:prstClr val="white"/>
                </a:solidFill>
                <a:ea typeface="+mj-ea"/>
                <a:cs typeface="+mj-cs"/>
              </a:rPr>
              <a:t>Okie </a:t>
            </a:r>
            <a:r>
              <a:rPr lang="en-ZA" sz="7000" b="1" cap="all" spc="-150" dirty="0" err="1">
                <a:solidFill>
                  <a:prstClr val="white"/>
                </a:solidFill>
                <a:ea typeface="+mj-ea"/>
                <a:cs typeface="+mj-cs"/>
              </a:rPr>
              <a:t>Dokie</a:t>
            </a:r>
            <a:r>
              <a:rPr lang="en-ZA" sz="7000" b="1" cap="all" spc="-150" dirty="0">
                <a:solidFill>
                  <a:schemeClr val="accent2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!</a:t>
            </a:r>
            <a:br>
              <a:rPr lang="en-ZA" sz="7000" b="1" cap="all" spc="-150" dirty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ZA" sz="7000" b="1" cap="all" spc="-150" dirty="0">
                <a:solidFill>
                  <a:schemeClr val="accent2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Let’s</a:t>
            </a:r>
            <a:r>
              <a:rPr lang="en-ZA" sz="7000" b="1" cap="all" spc="-150" dirty="0">
                <a:solidFill>
                  <a:prstClr val="white"/>
                </a:solidFill>
                <a:ea typeface="+mj-ea"/>
                <a:cs typeface="+mj-cs"/>
              </a:rPr>
              <a:t> See some </a:t>
            </a:r>
            <a:r>
              <a:rPr lang="en-ZA" sz="7000" b="1" cap="all" spc="-150" dirty="0">
                <a:solidFill>
                  <a:schemeClr val="accent2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Code</a:t>
            </a:r>
            <a:r>
              <a:rPr lang="en-ZA" sz="7000" b="1" cap="all" spc="-150" dirty="0">
                <a:solidFill>
                  <a:schemeClr val="bg1"/>
                </a:solidFill>
                <a:ea typeface="+mj-ea"/>
                <a:cs typeface="+mj-cs"/>
              </a:rPr>
              <a:t>!</a:t>
            </a:r>
            <a:endParaRPr lang="en-US" sz="7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291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93AFEC06-6EC9-5D40-A985-10F70D0173F9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8D6761-0028-3344-9B57-F5DED6D9D7CE}"/>
              </a:ext>
            </a:extLst>
          </p:cNvPr>
          <p:cNvGrpSpPr/>
          <p:nvPr/>
        </p:nvGrpSpPr>
        <p:grpSpPr>
          <a:xfrm>
            <a:off x="906370" y="667365"/>
            <a:ext cx="5126007" cy="880294"/>
            <a:chOff x="6617468" y="742938"/>
            <a:chExt cx="5126007" cy="88029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EB8047-933A-D04C-B488-390FEA60DA3A}"/>
                </a:ext>
              </a:extLst>
            </p:cNvPr>
            <p:cNvSpPr/>
            <p:nvPr/>
          </p:nvSpPr>
          <p:spPr>
            <a:xfrm>
              <a:off x="7666775" y="821135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Immutable Ledger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FC47805-37D6-EC4D-9901-1C65CF3B6E89}"/>
                </a:ext>
              </a:extLst>
            </p:cNvPr>
            <p:cNvGrpSpPr/>
            <p:nvPr/>
          </p:nvGrpSpPr>
          <p:grpSpPr>
            <a:xfrm>
              <a:off x="6617468" y="742938"/>
              <a:ext cx="880294" cy="880294"/>
              <a:chOff x="6686629" y="538932"/>
              <a:chExt cx="880294" cy="880294"/>
            </a:xfrm>
          </p:grpSpPr>
          <p:pic>
            <p:nvPicPr>
              <p:cNvPr id="53" name="Graphic 52" descr="List">
                <a:extLst>
                  <a:ext uri="{FF2B5EF4-FFF2-40B4-BE49-F238E27FC236}">
                    <a16:creationId xmlns:a16="http://schemas.microsoft.com/office/drawing/2014/main" id="{95CBE68B-4152-2E47-AE3B-87402D518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815376" y="667679"/>
                <a:ext cx="622800" cy="622800"/>
              </a:xfrm>
              <a:prstGeom prst="rect">
                <a:avLst/>
              </a:prstGeom>
            </p:spPr>
          </p:pic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705A791-BCA3-C54F-A062-001621462378}"/>
                  </a:ext>
                </a:extLst>
              </p:cNvPr>
              <p:cNvSpPr/>
              <p:nvPr/>
            </p:nvSpPr>
            <p:spPr>
              <a:xfrm>
                <a:off x="6686629" y="538932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B02ECA4-AC8F-154C-81CD-9C2F0DA8C2DD}"/>
              </a:ext>
            </a:extLst>
          </p:cNvPr>
          <p:cNvGrpSpPr/>
          <p:nvPr/>
        </p:nvGrpSpPr>
        <p:grpSpPr>
          <a:xfrm>
            <a:off x="3047791" y="2215024"/>
            <a:ext cx="5133890" cy="880294"/>
            <a:chOff x="6617468" y="2267440"/>
            <a:chExt cx="5133890" cy="88029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B2B7BA9-77EB-3942-96F7-43CDC5223582}"/>
                </a:ext>
              </a:extLst>
            </p:cNvPr>
            <p:cNvSpPr/>
            <p:nvPr/>
          </p:nvSpPr>
          <p:spPr>
            <a:xfrm>
              <a:off x="7674658" y="2345637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Distributed P2P Network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88CF62E-4F78-1047-AD17-934174D1EF7E}"/>
                </a:ext>
              </a:extLst>
            </p:cNvPr>
            <p:cNvGrpSpPr/>
            <p:nvPr/>
          </p:nvGrpSpPr>
          <p:grpSpPr>
            <a:xfrm>
              <a:off x="6617468" y="2267440"/>
              <a:ext cx="880294" cy="880294"/>
              <a:chOff x="6565765" y="2198186"/>
              <a:chExt cx="880294" cy="880294"/>
            </a:xfrm>
          </p:grpSpPr>
          <p:pic>
            <p:nvPicPr>
              <p:cNvPr id="59" name="Graphic 58" descr="Users">
                <a:extLst>
                  <a:ext uri="{FF2B5EF4-FFF2-40B4-BE49-F238E27FC236}">
                    <a16:creationId xmlns:a16="http://schemas.microsoft.com/office/drawing/2014/main" id="{2347C8DD-EBF9-4D46-8AEC-18A51A5F69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694512" y="2326933"/>
                <a:ext cx="622800" cy="622800"/>
              </a:xfrm>
              <a:prstGeom prst="rect">
                <a:avLst/>
              </a:prstGeom>
            </p:spPr>
          </p:pic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4466728-A06C-C647-91F1-3333832BD03A}"/>
                  </a:ext>
                </a:extLst>
              </p:cNvPr>
              <p:cNvSpPr/>
              <p:nvPr/>
            </p:nvSpPr>
            <p:spPr>
              <a:xfrm>
                <a:off x="6565765" y="2198186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60FE90A-C1B0-654E-84A7-711C1E706BA5}"/>
              </a:ext>
            </a:extLst>
          </p:cNvPr>
          <p:cNvGrpSpPr/>
          <p:nvPr/>
        </p:nvGrpSpPr>
        <p:grpSpPr>
          <a:xfrm>
            <a:off x="5133389" y="3762683"/>
            <a:ext cx="5149709" cy="880294"/>
            <a:chOff x="6617468" y="3644657"/>
            <a:chExt cx="5149709" cy="88029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D1C1B68-64FB-0C49-BD10-6B5F0A27A326}"/>
                </a:ext>
              </a:extLst>
            </p:cNvPr>
            <p:cNvSpPr/>
            <p:nvPr/>
          </p:nvSpPr>
          <p:spPr>
            <a:xfrm>
              <a:off x="7690477" y="3722854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Mining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7BB44E6-86B5-AB4B-9A4B-6DF04BA9EBBA}"/>
                </a:ext>
              </a:extLst>
            </p:cNvPr>
            <p:cNvGrpSpPr/>
            <p:nvPr/>
          </p:nvGrpSpPr>
          <p:grpSpPr>
            <a:xfrm>
              <a:off x="6617468" y="3644657"/>
              <a:ext cx="880294" cy="880294"/>
              <a:chOff x="6557882" y="3488665"/>
              <a:chExt cx="880294" cy="880294"/>
            </a:xfrm>
          </p:grpSpPr>
          <p:pic>
            <p:nvPicPr>
              <p:cNvPr id="64" name="Graphic 63" descr="Mining Tools">
                <a:extLst>
                  <a:ext uri="{FF2B5EF4-FFF2-40B4-BE49-F238E27FC236}">
                    <a16:creationId xmlns:a16="http://schemas.microsoft.com/office/drawing/2014/main" id="{FE765D89-3773-334D-9F6A-E01C2360F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86629" y="3617412"/>
                <a:ext cx="622800" cy="622800"/>
              </a:xfrm>
              <a:prstGeom prst="rect">
                <a:avLst/>
              </a:prstGeom>
            </p:spPr>
          </p:pic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4F55984-BB9C-354A-8B4A-278C0F3E40B5}"/>
                  </a:ext>
                </a:extLst>
              </p:cNvPr>
              <p:cNvSpPr/>
              <p:nvPr/>
            </p:nvSpPr>
            <p:spPr>
              <a:xfrm>
                <a:off x="6557882" y="3488665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5B9E8E6-3545-5F41-9395-46A1424B84C9}"/>
              </a:ext>
            </a:extLst>
          </p:cNvPr>
          <p:cNvGrpSpPr/>
          <p:nvPr/>
        </p:nvGrpSpPr>
        <p:grpSpPr>
          <a:xfrm>
            <a:off x="6617468" y="5310342"/>
            <a:ext cx="5167476" cy="880294"/>
            <a:chOff x="6617468" y="5011837"/>
            <a:chExt cx="5167476" cy="880294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6EB346B-6C7B-224E-BC19-EB5F995A7545}"/>
                </a:ext>
              </a:extLst>
            </p:cNvPr>
            <p:cNvGrpSpPr/>
            <p:nvPr/>
          </p:nvGrpSpPr>
          <p:grpSpPr>
            <a:xfrm>
              <a:off x="6617468" y="5011837"/>
              <a:ext cx="880294" cy="880294"/>
              <a:chOff x="6548307" y="4779144"/>
              <a:chExt cx="880294" cy="880294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DA26CDA8-9205-3D42-8B7E-3CD8278D841A}"/>
                  </a:ext>
                </a:extLst>
              </p:cNvPr>
              <p:cNvSpPr/>
              <p:nvPr/>
            </p:nvSpPr>
            <p:spPr>
              <a:xfrm>
                <a:off x="6548307" y="4779144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rgbClr val="FFC000"/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70" name="Graphic 69" descr="Handshake">
                <a:extLst>
                  <a:ext uri="{FF2B5EF4-FFF2-40B4-BE49-F238E27FC236}">
                    <a16:creationId xmlns:a16="http://schemas.microsoft.com/office/drawing/2014/main" id="{1E3E65D9-2915-0D4F-8354-1EB55A114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677054" y="4907891"/>
                <a:ext cx="622800" cy="622800"/>
              </a:xfrm>
              <a:prstGeom prst="rect">
                <a:avLst/>
              </a:prstGeom>
            </p:spPr>
          </p:pic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2BBF0C8-96E2-194B-BD10-16E6E68D8C40}"/>
                </a:ext>
              </a:extLst>
            </p:cNvPr>
            <p:cNvSpPr/>
            <p:nvPr/>
          </p:nvSpPr>
          <p:spPr>
            <a:xfrm>
              <a:off x="7708244" y="5090034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>
                  <a:solidFill>
                    <a:srgbClr val="FFC000"/>
                  </a:solidFill>
                </a:rPr>
                <a:t>Consensus Protocol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236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7ADDCE-A3B2-374E-86BE-E1F899C95F58}"/>
              </a:ext>
            </a:extLst>
          </p:cNvPr>
          <p:cNvSpPr txBox="1"/>
          <p:nvPr/>
        </p:nvSpPr>
        <p:spPr>
          <a:xfrm>
            <a:off x="-21975" y="-2735"/>
            <a:ext cx="12192000" cy="6857999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5EE5B2-F17F-A144-A4DA-29EA923F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ZA" dirty="0"/>
              <a:t>Consensus problem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FFBF4B-7AE3-B547-9C91-7121D3C963B0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93BF3D5-0C1A-7A48-8C02-27E6E771F918}"/>
              </a:ext>
            </a:extLst>
          </p:cNvPr>
          <p:cNvSpPr txBox="1"/>
          <p:nvPr/>
        </p:nvSpPr>
        <p:spPr>
          <a:xfrm>
            <a:off x="8478982" y="944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1E854B08-8993-7B40-BBFB-2D33F0DC1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9065" y="1694703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2" name="Graphic 21" descr="Laptop">
            <a:extLst>
              <a:ext uri="{FF2B5EF4-FFF2-40B4-BE49-F238E27FC236}">
                <a16:creationId xmlns:a16="http://schemas.microsoft.com/office/drawing/2014/main" id="{C4BF64C2-8569-0942-8005-C2701BC7E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98414" y="1464760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3" name="Graphic 22" descr="Laptop">
            <a:extLst>
              <a:ext uri="{FF2B5EF4-FFF2-40B4-BE49-F238E27FC236}">
                <a16:creationId xmlns:a16="http://schemas.microsoft.com/office/drawing/2014/main" id="{90CC13A1-014C-4E40-BAE4-0457806DE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9065" y="4308422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4" name="Graphic 23" descr="Laptop">
            <a:extLst>
              <a:ext uri="{FF2B5EF4-FFF2-40B4-BE49-F238E27FC236}">
                <a16:creationId xmlns:a16="http://schemas.microsoft.com/office/drawing/2014/main" id="{E0F8EE55-14AA-A64F-88E7-F41FF4886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6967" y="2511884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5" name="Graphic 24" descr="Laptop">
            <a:extLst>
              <a:ext uri="{FF2B5EF4-FFF2-40B4-BE49-F238E27FC236}">
                <a16:creationId xmlns:a16="http://schemas.microsoft.com/office/drawing/2014/main" id="{6257918F-1196-6645-83D5-0EE346A35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39982" y="2912653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6" name="Graphic 25" descr="Laptop">
            <a:extLst>
              <a:ext uri="{FF2B5EF4-FFF2-40B4-BE49-F238E27FC236}">
                <a16:creationId xmlns:a16="http://schemas.microsoft.com/office/drawing/2014/main" id="{DB2E9521-12CA-3A42-92DC-E509F383A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32236" y="4467584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C6C0CB-8874-2045-B87C-1D713ABB69CA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266265" y="2585804"/>
            <a:ext cx="0" cy="1722618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A29C73-141A-2441-A3D5-D9035862AF7E}"/>
              </a:ext>
            </a:extLst>
          </p:cNvPr>
          <p:cNvCxnSpPr>
            <a:cxnSpLocks/>
          </p:cNvCxnSpPr>
          <p:nvPr/>
        </p:nvCxnSpPr>
        <p:spPr>
          <a:xfrm flipV="1">
            <a:off x="4898912" y="2151905"/>
            <a:ext cx="754972" cy="1057428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9D0591-B965-844B-B8B3-46E68D919886}"/>
              </a:ext>
            </a:extLst>
          </p:cNvPr>
          <p:cNvCxnSpPr>
            <a:cxnSpLocks/>
          </p:cNvCxnSpPr>
          <p:nvPr/>
        </p:nvCxnSpPr>
        <p:spPr>
          <a:xfrm>
            <a:off x="2810940" y="2511884"/>
            <a:ext cx="1029042" cy="48240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CF57819-33EA-6049-9799-0E4A81C6F664}"/>
              </a:ext>
            </a:extLst>
          </p:cNvPr>
          <p:cNvCxnSpPr>
            <a:cxnSpLocks/>
          </p:cNvCxnSpPr>
          <p:nvPr/>
        </p:nvCxnSpPr>
        <p:spPr>
          <a:xfrm>
            <a:off x="2810940" y="4744793"/>
            <a:ext cx="4521296" cy="2082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9BBDE6A-BDA3-D248-B394-D6978D98C0D0}"/>
              </a:ext>
            </a:extLst>
          </p:cNvPr>
          <p:cNvCxnSpPr>
            <a:cxnSpLocks/>
          </p:cNvCxnSpPr>
          <p:nvPr/>
        </p:nvCxnSpPr>
        <p:spPr>
          <a:xfrm flipH="1" flipV="1">
            <a:off x="6857344" y="2039356"/>
            <a:ext cx="659624" cy="611405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9D88187-B03D-544C-8099-73C48C741264}"/>
              </a:ext>
            </a:extLst>
          </p:cNvPr>
          <p:cNvCxnSpPr>
            <a:cxnSpLocks/>
          </p:cNvCxnSpPr>
          <p:nvPr/>
        </p:nvCxnSpPr>
        <p:spPr>
          <a:xfrm>
            <a:off x="4898912" y="3591780"/>
            <a:ext cx="2288510" cy="87580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93B3E80-8F12-CF47-90AF-E2D69602C735}"/>
              </a:ext>
            </a:extLst>
          </p:cNvPr>
          <p:cNvCxnSpPr>
            <a:cxnSpLocks/>
          </p:cNvCxnSpPr>
          <p:nvPr/>
        </p:nvCxnSpPr>
        <p:spPr>
          <a:xfrm flipH="1">
            <a:off x="7789436" y="3650403"/>
            <a:ext cx="184731" cy="65801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9FFE60-CD7D-1A4A-B58A-339000A38FF2}"/>
              </a:ext>
            </a:extLst>
          </p:cNvPr>
          <p:cNvCxnSpPr>
            <a:cxnSpLocks/>
          </p:cNvCxnSpPr>
          <p:nvPr/>
        </p:nvCxnSpPr>
        <p:spPr>
          <a:xfrm>
            <a:off x="2723465" y="2151906"/>
            <a:ext cx="4608771" cy="83964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C992800-B1E7-1B4E-A2A6-4F6BD442CE68}"/>
              </a:ext>
            </a:extLst>
          </p:cNvPr>
          <p:cNvGrpSpPr/>
          <p:nvPr/>
        </p:nvGrpSpPr>
        <p:grpSpPr>
          <a:xfrm>
            <a:off x="1815236" y="2495133"/>
            <a:ext cx="1990463" cy="167834"/>
            <a:chOff x="2504782" y="2929848"/>
            <a:chExt cx="1990463" cy="167834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6A2F6C-993F-2D43-9D0C-152545E3D2D6}"/>
                </a:ext>
              </a:extLst>
            </p:cNvPr>
            <p:cNvSpPr/>
            <p:nvPr/>
          </p:nvSpPr>
          <p:spPr>
            <a:xfrm>
              <a:off x="2504782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F527FCC-433E-5F41-9536-D30279A61C0E}"/>
                </a:ext>
              </a:extLst>
            </p:cNvPr>
            <p:cNvSpPr/>
            <p:nvPr/>
          </p:nvSpPr>
          <p:spPr>
            <a:xfrm>
              <a:off x="2819459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8F51D54-D030-6943-8EB1-DF736D6670ED}"/>
                </a:ext>
              </a:extLst>
            </p:cNvPr>
            <p:cNvSpPr/>
            <p:nvPr/>
          </p:nvSpPr>
          <p:spPr>
            <a:xfrm>
              <a:off x="3133373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1DC83F-4D94-D44F-8164-4A5238A5B9A9}"/>
                </a:ext>
              </a:extLst>
            </p:cNvPr>
            <p:cNvSpPr/>
            <p:nvPr/>
          </p:nvSpPr>
          <p:spPr>
            <a:xfrm>
              <a:off x="3436323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C18D34A-40CB-B140-811B-4EF456CA1529}"/>
                </a:ext>
              </a:extLst>
            </p:cNvPr>
            <p:cNvSpPr/>
            <p:nvPr/>
          </p:nvSpPr>
          <p:spPr>
            <a:xfrm>
              <a:off x="3751000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F8759D9-461F-2F4C-8B32-8BE2EB962B5B}"/>
                </a:ext>
              </a:extLst>
            </p:cNvPr>
            <p:cNvSpPr/>
            <p:nvPr/>
          </p:nvSpPr>
          <p:spPr>
            <a:xfrm>
              <a:off x="4029875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3BC7A6-7474-DD40-B26C-154557BF3B24}"/>
                </a:ext>
              </a:extLst>
            </p:cNvPr>
            <p:cNvSpPr/>
            <p:nvPr/>
          </p:nvSpPr>
          <p:spPr>
            <a:xfrm>
              <a:off x="4327411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0404692-5CC9-884C-9A3B-882AF2E27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2702721" y="2973535"/>
              <a:ext cx="80462" cy="80462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DC2BBE5-E90B-4148-9EC0-FB79D0644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018350" y="2969117"/>
              <a:ext cx="80462" cy="80462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69CBA26-D2D6-CC4A-B256-F452EE271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331242" y="2973928"/>
              <a:ext cx="80462" cy="80462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5E0652A1-820D-E543-B322-0AEC6C3D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634420" y="2966212"/>
              <a:ext cx="80462" cy="80462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2533DF2-8D0C-1745-80F6-DBE3D6FFE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940206" y="2966608"/>
              <a:ext cx="80462" cy="80462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13DA11FA-205A-A54D-955D-3547AE356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227314" y="2966212"/>
              <a:ext cx="80462" cy="80462"/>
            </a:xfrm>
            <a:prstGeom prst="rect">
              <a:avLst/>
            </a:prstGeom>
          </p:spPr>
        </p:pic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78FF0F1-364F-0E4D-99E6-9B659E0D581A}"/>
              </a:ext>
            </a:extLst>
          </p:cNvPr>
          <p:cNvGrpSpPr/>
          <p:nvPr/>
        </p:nvGrpSpPr>
        <p:grpSpPr>
          <a:xfrm>
            <a:off x="5815556" y="2258249"/>
            <a:ext cx="1990463" cy="167834"/>
            <a:chOff x="6505102" y="2692964"/>
            <a:chExt cx="1990463" cy="16783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BC31E6F-0273-9748-BF32-2AA08CCF8F94}"/>
                </a:ext>
              </a:extLst>
            </p:cNvPr>
            <p:cNvSpPr/>
            <p:nvPr/>
          </p:nvSpPr>
          <p:spPr>
            <a:xfrm>
              <a:off x="6505102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F3DC0AE-3A1E-ED47-A57C-FCB4630B4CB0}"/>
                </a:ext>
              </a:extLst>
            </p:cNvPr>
            <p:cNvSpPr/>
            <p:nvPr/>
          </p:nvSpPr>
          <p:spPr>
            <a:xfrm>
              <a:off x="6819779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85CE2DB-D3FC-294B-8443-0A927DE0DB26}"/>
                </a:ext>
              </a:extLst>
            </p:cNvPr>
            <p:cNvSpPr/>
            <p:nvPr/>
          </p:nvSpPr>
          <p:spPr>
            <a:xfrm>
              <a:off x="7133693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5066156-A9B9-5F4C-B9FC-6A51018B8C40}"/>
                </a:ext>
              </a:extLst>
            </p:cNvPr>
            <p:cNvSpPr/>
            <p:nvPr/>
          </p:nvSpPr>
          <p:spPr>
            <a:xfrm>
              <a:off x="7436643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4BF1AEF-ED75-DD40-950B-1ADC790C71DB}"/>
                </a:ext>
              </a:extLst>
            </p:cNvPr>
            <p:cNvSpPr/>
            <p:nvPr/>
          </p:nvSpPr>
          <p:spPr>
            <a:xfrm>
              <a:off x="7751320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ECA785F-8418-3D43-950C-98BEF460FE6D}"/>
                </a:ext>
              </a:extLst>
            </p:cNvPr>
            <p:cNvSpPr/>
            <p:nvPr/>
          </p:nvSpPr>
          <p:spPr>
            <a:xfrm>
              <a:off x="8030195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AEFCFCC-5974-1C40-8630-F38FBD4CAF45}"/>
                </a:ext>
              </a:extLst>
            </p:cNvPr>
            <p:cNvSpPr/>
            <p:nvPr/>
          </p:nvSpPr>
          <p:spPr>
            <a:xfrm>
              <a:off x="8327731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D2583F8D-0930-1548-8BDB-DBB812120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6703041" y="2736651"/>
              <a:ext cx="80462" cy="80462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B4E61ED3-3677-D246-A7D1-BEE0ABCEF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7018670" y="2732233"/>
              <a:ext cx="80462" cy="80462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4C4456DE-5967-DF44-938F-6C249A859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7331562" y="2737044"/>
              <a:ext cx="80462" cy="80462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9D2F392-869D-CB4E-8340-F79B1F6DC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7634740" y="2729328"/>
              <a:ext cx="80462" cy="80462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281CA85-271B-CC4B-A368-A769285A4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7940526" y="2729724"/>
              <a:ext cx="80462" cy="80462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2300204A-C504-FF40-BB52-8A4595C12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227634" y="2729328"/>
              <a:ext cx="80462" cy="80462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E8B2A0FA-AE03-E644-8973-CEFD0A0BFEF3}"/>
              </a:ext>
            </a:extLst>
          </p:cNvPr>
          <p:cNvGrpSpPr/>
          <p:nvPr/>
        </p:nvGrpSpPr>
        <p:grpSpPr>
          <a:xfrm>
            <a:off x="7575573" y="3307422"/>
            <a:ext cx="1990463" cy="167834"/>
            <a:chOff x="8265119" y="3742137"/>
            <a:chExt cx="1990463" cy="16783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C1665C2-B08C-7D43-B23C-ECA44C3663CA}"/>
                </a:ext>
              </a:extLst>
            </p:cNvPr>
            <p:cNvSpPr/>
            <p:nvPr/>
          </p:nvSpPr>
          <p:spPr>
            <a:xfrm>
              <a:off x="8265119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21CCBB-D773-3744-80D3-1110AABF1C95}"/>
                </a:ext>
              </a:extLst>
            </p:cNvPr>
            <p:cNvSpPr/>
            <p:nvPr/>
          </p:nvSpPr>
          <p:spPr>
            <a:xfrm>
              <a:off x="8579796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4559023-C86E-8548-8D1E-3496CFDE6304}"/>
                </a:ext>
              </a:extLst>
            </p:cNvPr>
            <p:cNvSpPr/>
            <p:nvPr/>
          </p:nvSpPr>
          <p:spPr>
            <a:xfrm>
              <a:off x="8893710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DB894B6-AB67-4441-B4F3-78A05C4FC507}"/>
                </a:ext>
              </a:extLst>
            </p:cNvPr>
            <p:cNvSpPr/>
            <p:nvPr/>
          </p:nvSpPr>
          <p:spPr>
            <a:xfrm>
              <a:off x="9196660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4976069-8E36-2D4D-87EF-4BD8A958424B}"/>
                </a:ext>
              </a:extLst>
            </p:cNvPr>
            <p:cNvSpPr/>
            <p:nvPr/>
          </p:nvSpPr>
          <p:spPr>
            <a:xfrm>
              <a:off x="9511337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9994DBC-6B6B-7B41-805C-A860D73A752F}"/>
                </a:ext>
              </a:extLst>
            </p:cNvPr>
            <p:cNvSpPr/>
            <p:nvPr/>
          </p:nvSpPr>
          <p:spPr>
            <a:xfrm>
              <a:off x="9790212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53E8BF0-EF51-F948-B746-04FAB6FF8D9E}"/>
                </a:ext>
              </a:extLst>
            </p:cNvPr>
            <p:cNvSpPr/>
            <p:nvPr/>
          </p:nvSpPr>
          <p:spPr>
            <a:xfrm>
              <a:off x="10087748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76668698-00B6-8A4E-8CF7-0552CE52E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463058" y="3785824"/>
              <a:ext cx="80462" cy="80462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8D69F7DF-9509-9544-9FF7-BA9A96738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778687" y="3781406"/>
              <a:ext cx="80462" cy="80462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71DC0246-FDCA-6C40-954C-C48D2863B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091579" y="3786217"/>
              <a:ext cx="80462" cy="80462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86C724D7-E030-7D43-865D-F805F6711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394757" y="3778501"/>
              <a:ext cx="80462" cy="80462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80CFA593-1931-4741-A9B0-C21EB4BC2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700543" y="3778897"/>
              <a:ext cx="80462" cy="80462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5291A01-94AC-8E49-BE90-ED824D459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987651" y="3778501"/>
              <a:ext cx="80462" cy="80462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15E8144-C946-8C4D-ABC1-59B6726CEE34}"/>
              </a:ext>
            </a:extLst>
          </p:cNvPr>
          <p:cNvGrpSpPr/>
          <p:nvPr/>
        </p:nvGrpSpPr>
        <p:grpSpPr>
          <a:xfrm>
            <a:off x="1829628" y="5101529"/>
            <a:ext cx="1990463" cy="167834"/>
            <a:chOff x="2519174" y="5536244"/>
            <a:chExt cx="1990463" cy="167834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5D9C1AD-4757-E642-8DFD-F79523FAEEB3}"/>
                </a:ext>
              </a:extLst>
            </p:cNvPr>
            <p:cNvSpPr/>
            <p:nvPr/>
          </p:nvSpPr>
          <p:spPr>
            <a:xfrm>
              <a:off x="2519174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9A83337-7251-D04A-B13E-133F1F796787}"/>
                </a:ext>
              </a:extLst>
            </p:cNvPr>
            <p:cNvSpPr/>
            <p:nvPr/>
          </p:nvSpPr>
          <p:spPr>
            <a:xfrm>
              <a:off x="2833851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8305A41-0FFD-6D47-BDD7-6915926E4320}"/>
                </a:ext>
              </a:extLst>
            </p:cNvPr>
            <p:cNvSpPr/>
            <p:nvPr/>
          </p:nvSpPr>
          <p:spPr>
            <a:xfrm>
              <a:off x="3147765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A19BEF7-6E06-594E-90E3-B61098711B4A}"/>
                </a:ext>
              </a:extLst>
            </p:cNvPr>
            <p:cNvSpPr/>
            <p:nvPr/>
          </p:nvSpPr>
          <p:spPr>
            <a:xfrm>
              <a:off x="3450715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BEC4FE2-8B37-A44D-9491-4760CDED9896}"/>
                </a:ext>
              </a:extLst>
            </p:cNvPr>
            <p:cNvSpPr/>
            <p:nvPr/>
          </p:nvSpPr>
          <p:spPr>
            <a:xfrm>
              <a:off x="3765392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1CF715FD-1FC0-9643-98D8-F354C9E5FC88}"/>
                </a:ext>
              </a:extLst>
            </p:cNvPr>
            <p:cNvSpPr/>
            <p:nvPr/>
          </p:nvSpPr>
          <p:spPr>
            <a:xfrm>
              <a:off x="4044267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C13ECE2-2D3D-2C46-AF09-8FCE7FD56E4F}"/>
                </a:ext>
              </a:extLst>
            </p:cNvPr>
            <p:cNvSpPr/>
            <p:nvPr/>
          </p:nvSpPr>
          <p:spPr>
            <a:xfrm>
              <a:off x="4341803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D40EA7D3-1CED-C34B-9432-ED2D4A9C6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2717113" y="5579931"/>
              <a:ext cx="80462" cy="80462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EBE73FAC-0446-674A-847E-04DBA1AA0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032742" y="5575513"/>
              <a:ext cx="80462" cy="80462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E8879EF9-BF9B-9C4E-84D3-2CC42F541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345634" y="5580324"/>
              <a:ext cx="80462" cy="80462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D4430411-1E9E-8346-8830-47CFD9D62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648812" y="5572608"/>
              <a:ext cx="80462" cy="80462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21CE553F-BA87-1E4D-B9B1-C1750C4FA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954598" y="5573004"/>
              <a:ext cx="80462" cy="80462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B3D9817A-DBC8-DE4D-B3EF-B70D88860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241706" y="5572608"/>
              <a:ext cx="80462" cy="80462"/>
            </a:xfrm>
            <a:prstGeom prst="rect">
              <a:avLst/>
            </a:prstGeom>
          </p:spPr>
        </p:pic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E56AAA9-2F3B-5546-A110-EB4532F67F07}"/>
              </a:ext>
            </a:extLst>
          </p:cNvPr>
          <p:cNvGrpSpPr/>
          <p:nvPr/>
        </p:nvGrpSpPr>
        <p:grpSpPr>
          <a:xfrm>
            <a:off x="7344100" y="5263535"/>
            <a:ext cx="1990463" cy="167834"/>
            <a:chOff x="8033646" y="5698250"/>
            <a:chExt cx="1990463" cy="16783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62D70FE-F02B-B146-8EEF-B396607DBCEA}"/>
                </a:ext>
              </a:extLst>
            </p:cNvPr>
            <p:cNvSpPr/>
            <p:nvPr/>
          </p:nvSpPr>
          <p:spPr>
            <a:xfrm>
              <a:off x="8033646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1E43FC88-DB17-3542-8DCB-6A751818E980}"/>
                </a:ext>
              </a:extLst>
            </p:cNvPr>
            <p:cNvSpPr/>
            <p:nvPr/>
          </p:nvSpPr>
          <p:spPr>
            <a:xfrm>
              <a:off x="8348323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341B342-34F4-8F48-9B39-01456747716B}"/>
                </a:ext>
              </a:extLst>
            </p:cNvPr>
            <p:cNvSpPr/>
            <p:nvPr/>
          </p:nvSpPr>
          <p:spPr>
            <a:xfrm>
              <a:off x="8662237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66C6E0F-FE23-A24B-87D7-413F273EE1BF}"/>
                </a:ext>
              </a:extLst>
            </p:cNvPr>
            <p:cNvSpPr/>
            <p:nvPr/>
          </p:nvSpPr>
          <p:spPr>
            <a:xfrm>
              <a:off x="8965187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CFE9DAB-3224-8146-96E2-6CE5DC7CC46B}"/>
                </a:ext>
              </a:extLst>
            </p:cNvPr>
            <p:cNvSpPr/>
            <p:nvPr/>
          </p:nvSpPr>
          <p:spPr>
            <a:xfrm>
              <a:off x="9279864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BFD515D-517A-F14A-8777-DF9D96A229A2}"/>
                </a:ext>
              </a:extLst>
            </p:cNvPr>
            <p:cNvSpPr/>
            <p:nvPr/>
          </p:nvSpPr>
          <p:spPr>
            <a:xfrm>
              <a:off x="9558739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B523691-637A-2941-86B5-58DBC19F92E6}"/>
                </a:ext>
              </a:extLst>
            </p:cNvPr>
            <p:cNvSpPr/>
            <p:nvPr/>
          </p:nvSpPr>
          <p:spPr>
            <a:xfrm>
              <a:off x="9856275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B57ED6A-CE12-D54A-AD3F-AC716F8D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231585" y="5741937"/>
              <a:ext cx="80462" cy="80462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A0DEEEBF-253F-0C4A-AE6D-009B9DBBB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547214" y="5737519"/>
              <a:ext cx="80462" cy="80462"/>
            </a:xfrm>
            <a:prstGeom prst="rect">
              <a:avLst/>
            </a:pr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025B3B4D-72C7-FB42-B5E6-920673867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860106" y="5742330"/>
              <a:ext cx="80462" cy="80462"/>
            </a:xfrm>
            <a:prstGeom prst="rect">
              <a:avLst/>
            </a:prstGeom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CEBE439B-1FBD-9C47-B164-A1CAF9D9C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163284" y="5734614"/>
              <a:ext cx="80462" cy="80462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A6406E76-FFD8-0647-B183-87727BD37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469070" y="5735010"/>
              <a:ext cx="80462" cy="80462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20116F08-D0E3-A546-8578-CCFAF8C1F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756178" y="5734614"/>
              <a:ext cx="80462" cy="80462"/>
            </a:xfrm>
            <a:prstGeom prst="rect">
              <a:avLst/>
            </a:prstGeom>
          </p:spPr>
        </p:pic>
      </p:grp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36680D9-673C-3945-8469-396C790A1402}"/>
              </a:ext>
            </a:extLst>
          </p:cNvPr>
          <p:cNvCxnSpPr>
            <a:cxnSpLocks/>
          </p:cNvCxnSpPr>
          <p:nvPr/>
        </p:nvCxnSpPr>
        <p:spPr>
          <a:xfrm flipV="1">
            <a:off x="2639423" y="3783852"/>
            <a:ext cx="1009864" cy="615165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76BB9FF6-04C3-3244-BE40-37DB28E389C6}"/>
              </a:ext>
            </a:extLst>
          </p:cNvPr>
          <p:cNvGrpSpPr/>
          <p:nvPr/>
        </p:nvGrpSpPr>
        <p:grpSpPr>
          <a:xfrm>
            <a:off x="4011786" y="3852335"/>
            <a:ext cx="1990463" cy="167834"/>
            <a:chOff x="4548932" y="4134650"/>
            <a:chExt cx="1990463" cy="167834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A8417F2F-6B7D-6F4F-BF97-0A755B0E719F}"/>
                </a:ext>
              </a:extLst>
            </p:cNvPr>
            <p:cNvSpPr/>
            <p:nvPr/>
          </p:nvSpPr>
          <p:spPr>
            <a:xfrm>
              <a:off x="4548932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227F370E-AED8-C345-9A07-0C27008F2FC7}"/>
                </a:ext>
              </a:extLst>
            </p:cNvPr>
            <p:cNvSpPr/>
            <p:nvPr/>
          </p:nvSpPr>
          <p:spPr>
            <a:xfrm>
              <a:off x="4863609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A4ECE1DA-6A70-D241-B2A7-168BC61F5904}"/>
                </a:ext>
              </a:extLst>
            </p:cNvPr>
            <p:cNvSpPr/>
            <p:nvPr/>
          </p:nvSpPr>
          <p:spPr>
            <a:xfrm>
              <a:off x="5177523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B47F83E-840E-BF48-B2ED-17BF24E74656}"/>
                </a:ext>
              </a:extLst>
            </p:cNvPr>
            <p:cNvSpPr/>
            <p:nvPr/>
          </p:nvSpPr>
          <p:spPr>
            <a:xfrm>
              <a:off x="5480473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C188E31-D745-E143-B463-4A150858CB2D}"/>
                </a:ext>
              </a:extLst>
            </p:cNvPr>
            <p:cNvSpPr/>
            <p:nvPr/>
          </p:nvSpPr>
          <p:spPr>
            <a:xfrm>
              <a:off x="5795150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248CB3B-08B4-CF4F-9D37-043B7C6E176C}"/>
                </a:ext>
              </a:extLst>
            </p:cNvPr>
            <p:cNvSpPr/>
            <p:nvPr/>
          </p:nvSpPr>
          <p:spPr>
            <a:xfrm>
              <a:off x="6074025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9207D9E-8173-5245-9B7D-D833C2802BB4}"/>
                </a:ext>
              </a:extLst>
            </p:cNvPr>
            <p:cNvSpPr/>
            <p:nvPr/>
          </p:nvSpPr>
          <p:spPr>
            <a:xfrm>
              <a:off x="6371561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67BF43CB-7905-AF41-8518-1DBD93733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746871" y="4178337"/>
              <a:ext cx="80462" cy="80462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A2F8FFB3-4845-A449-B56C-17418ECF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62500" y="4173919"/>
              <a:ext cx="80462" cy="80462"/>
            </a:xfrm>
            <a:prstGeom prst="rect">
              <a:avLst/>
            </a:prstGeom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67D31CB8-7803-DE47-B219-B39E3C71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75392" y="4178730"/>
              <a:ext cx="80462" cy="80462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4D2B58E6-CAE0-9447-B396-12FF96129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678570" y="4171014"/>
              <a:ext cx="80462" cy="80462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5D681CF3-32BF-B443-A99C-B3FEB236E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984356" y="4171410"/>
              <a:ext cx="80462" cy="80462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E6234A42-01BD-7745-810D-120C2049C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6271464" y="4171014"/>
              <a:ext cx="80462" cy="80462"/>
            </a:xfrm>
            <a:prstGeom prst="rect">
              <a:avLst/>
            </a:prstGeom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C9F0EE7-5E41-3945-B32D-EA99DF674F07}"/>
              </a:ext>
            </a:extLst>
          </p:cNvPr>
          <p:cNvGrpSpPr/>
          <p:nvPr/>
        </p:nvGrpSpPr>
        <p:grpSpPr>
          <a:xfrm>
            <a:off x="4193060" y="2497843"/>
            <a:ext cx="1215418" cy="167834"/>
            <a:chOff x="4379202" y="6179948"/>
            <a:chExt cx="1215418" cy="16783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A990A32-8205-A84B-8F45-1553744AE02B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F55B013-570F-454E-8D2B-78288F5A3413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352F9C5-03E2-5B4C-ADF0-DEC5D5516116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82A21E-ECBC-CF4E-B3B6-7732DC5DCF11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FF6DB61D-270D-3148-A4E7-74D3B2FC2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D093CDD3-CCA9-6D40-96C6-EB72D6E4E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718C36FB-E7E3-B749-BA91-F7399DE02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41634CAD-E6B8-F64D-B4BB-A970E22B0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C2DD6A7-4EAC-0749-AF43-45FE9143D0B7}"/>
              </a:ext>
            </a:extLst>
          </p:cNvPr>
          <p:cNvGrpSpPr/>
          <p:nvPr/>
        </p:nvGrpSpPr>
        <p:grpSpPr>
          <a:xfrm>
            <a:off x="3840152" y="2487811"/>
            <a:ext cx="273373" cy="167834"/>
            <a:chOff x="4529698" y="2922526"/>
            <a:chExt cx="273373" cy="1678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A3AEDAF-8FA0-9948-9CD2-3FFFAE703DFA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12882734-1349-2F4C-B63C-F25BB2FA6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pic>
        <p:nvPicPr>
          <p:cNvPr id="193" name="Picture 192">
            <a:extLst>
              <a:ext uri="{FF2B5EF4-FFF2-40B4-BE49-F238E27FC236}">
                <a16:creationId xmlns:a16="http://schemas.microsoft.com/office/drawing/2014/main" id="{F2C3A5A6-696B-BB4F-817E-E7E89ADBB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6043321" y="3904180"/>
            <a:ext cx="80462" cy="80462"/>
          </a:xfrm>
          <a:prstGeom prst="rect">
            <a:avLst/>
          </a:prstGeom>
        </p:spPr>
      </p:pic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6D64723-F297-2F4F-9BF3-A765279AF659}"/>
              </a:ext>
            </a:extLst>
          </p:cNvPr>
          <p:cNvGrpSpPr/>
          <p:nvPr/>
        </p:nvGrpSpPr>
        <p:grpSpPr>
          <a:xfrm>
            <a:off x="3865274" y="5096683"/>
            <a:ext cx="273373" cy="167834"/>
            <a:chOff x="4529698" y="2922526"/>
            <a:chExt cx="273373" cy="167834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DBCD110C-560A-CE4D-946C-30B297BB5B65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1A6A6D82-D59A-6348-9F29-7B8A86AEC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1FF2EDB-E728-9344-A1DB-CF41FE0B03D6}"/>
              </a:ext>
            </a:extLst>
          </p:cNvPr>
          <p:cNvGrpSpPr/>
          <p:nvPr/>
        </p:nvGrpSpPr>
        <p:grpSpPr>
          <a:xfrm>
            <a:off x="7844250" y="2258249"/>
            <a:ext cx="273373" cy="167834"/>
            <a:chOff x="4529698" y="2922526"/>
            <a:chExt cx="273373" cy="1678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D4F32B4B-F947-184C-BBA4-301926519C70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3CE874B3-A11E-E54C-9EED-E7C1A77E7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F847C489-D64A-B548-83E4-73701752C632}"/>
              </a:ext>
            </a:extLst>
          </p:cNvPr>
          <p:cNvGrpSpPr/>
          <p:nvPr/>
        </p:nvGrpSpPr>
        <p:grpSpPr>
          <a:xfrm>
            <a:off x="9612316" y="3308404"/>
            <a:ext cx="273373" cy="167834"/>
            <a:chOff x="4529698" y="2922526"/>
            <a:chExt cx="273373" cy="167834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112A8520-B749-6A44-B4CD-4A56BB268560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3AF6B63F-5639-E640-83D0-5BC5045BD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C4E536B1-8C7B-AB47-8F22-3B34E539AF91}"/>
              </a:ext>
            </a:extLst>
          </p:cNvPr>
          <p:cNvGrpSpPr/>
          <p:nvPr/>
        </p:nvGrpSpPr>
        <p:grpSpPr>
          <a:xfrm>
            <a:off x="9373458" y="5263719"/>
            <a:ext cx="273373" cy="167834"/>
            <a:chOff x="4529698" y="2922526"/>
            <a:chExt cx="273373" cy="167834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834D9516-BE50-CD4B-9550-51AD37AAFC32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40986744-86B0-6D4D-9386-D85E0C0E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F5E31202-7EC2-A348-98D7-E23A7EF735AD}"/>
              </a:ext>
            </a:extLst>
          </p:cNvPr>
          <p:cNvSpPr/>
          <p:nvPr/>
        </p:nvSpPr>
        <p:spPr>
          <a:xfrm>
            <a:off x="6491992" y="3847482"/>
            <a:ext cx="167834" cy="16783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40000"/>
                <a:lumOff val="6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E63AF2D7-A62E-DD4D-95E2-AF541CA3B9BA}"/>
              </a:ext>
            </a:extLst>
          </p:cNvPr>
          <p:cNvSpPr/>
          <p:nvPr/>
        </p:nvSpPr>
        <p:spPr>
          <a:xfrm>
            <a:off x="6806669" y="3847482"/>
            <a:ext cx="167834" cy="16783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40000"/>
                <a:lumOff val="6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3E5E81E-5B8F-BE44-B6DE-AB39935BD18C}"/>
              </a:ext>
            </a:extLst>
          </p:cNvPr>
          <p:cNvSpPr/>
          <p:nvPr/>
        </p:nvSpPr>
        <p:spPr>
          <a:xfrm>
            <a:off x="7120583" y="3847482"/>
            <a:ext cx="167834" cy="16783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40000"/>
                <a:lumOff val="6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227CA76-E01A-B740-BC76-DB57F4CDBD13}"/>
              </a:ext>
            </a:extLst>
          </p:cNvPr>
          <p:cNvSpPr/>
          <p:nvPr/>
        </p:nvSpPr>
        <p:spPr>
          <a:xfrm>
            <a:off x="7423533" y="3847482"/>
            <a:ext cx="167834" cy="16783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40000"/>
                <a:lumOff val="6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11" name="Picture 210">
            <a:extLst>
              <a:ext uri="{FF2B5EF4-FFF2-40B4-BE49-F238E27FC236}">
                <a16:creationId xmlns:a16="http://schemas.microsoft.com/office/drawing/2014/main" id="{2E18F37C-3ED2-5B4F-966C-E1F543158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6689931" y="3891169"/>
            <a:ext cx="80462" cy="80462"/>
          </a:xfrm>
          <a:prstGeom prst="rect">
            <a:avLst/>
          </a:prstGeom>
        </p:spPr>
      </p:pic>
      <p:pic>
        <p:nvPicPr>
          <p:cNvPr id="212" name="Picture 211">
            <a:extLst>
              <a:ext uri="{FF2B5EF4-FFF2-40B4-BE49-F238E27FC236}">
                <a16:creationId xmlns:a16="http://schemas.microsoft.com/office/drawing/2014/main" id="{D0DA0ED3-727C-DF46-8668-D0C93600C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7005560" y="3886751"/>
            <a:ext cx="80462" cy="80462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3D1C8AAE-BA24-A941-AB8D-3F5E90428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7318452" y="3891562"/>
            <a:ext cx="80462" cy="80462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E0AF9F8B-BE22-C449-90A8-A44FCA147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6375949" y="3886751"/>
            <a:ext cx="80462" cy="80462"/>
          </a:xfrm>
          <a:prstGeom prst="rect">
            <a:avLst/>
          </a:prstGeom>
        </p:spPr>
      </p:pic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78C27AE-DA8E-7448-8A10-E2C49F5AE84B}"/>
              </a:ext>
            </a:extLst>
          </p:cNvPr>
          <p:cNvGrpSpPr/>
          <p:nvPr/>
        </p:nvGrpSpPr>
        <p:grpSpPr>
          <a:xfrm>
            <a:off x="4175492" y="5095701"/>
            <a:ext cx="1215418" cy="167834"/>
            <a:chOff x="4379202" y="6179948"/>
            <a:chExt cx="1215418" cy="167834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C1A74B7-101A-D74C-A99C-DCE060787EC3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2993405-B8FC-434C-BBAF-DCE4661079BC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00851129-61C4-EA41-8CE0-BD5BD059B4CF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535266D4-583B-1D4B-9DD2-BAEA1B60AE9D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01520009-0F6C-084C-B98D-E39393EFE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DA2D7EE0-97E9-1B4B-AFDA-B5849DFA1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9F55503E-A0DA-2149-8904-A6BAC4665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87808288-3F00-024C-B8E6-DB44EE6A0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12DB678D-2518-1740-B98C-C217F17F7E30}"/>
              </a:ext>
            </a:extLst>
          </p:cNvPr>
          <p:cNvGrpSpPr/>
          <p:nvPr/>
        </p:nvGrpSpPr>
        <p:grpSpPr>
          <a:xfrm>
            <a:off x="8170528" y="2261141"/>
            <a:ext cx="1215418" cy="167834"/>
            <a:chOff x="4379202" y="6179948"/>
            <a:chExt cx="1215418" cy="167834"/>
          </a:xfrm>
        </p:grpSpPr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519FF903-9E37-BE4A-9E43-8BC4AE162107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695E20B-427B-0B4B-814B-A9942E4AB161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D7A61504-682C-844C-8B4A-D3EB8171A904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D7AA8EAC-BBFC-E34C-81B4-15287F7D25C6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73F01EF7-FEC0-BF4F-963F-FD390DB61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B3F28F8-948A-F24E-935E-FC71E04C4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5EC872D3-6F7E-144A-8CC0-667739794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7360C4BE-B7D6-A44E-8DA2-B352112E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977DC69-C292-554E-8252-8430FC17E0E5}"/>
              </a:ext>
            </a:extLst>
          </p:cNvPr>
          <p:cNvGrpSpPr/>
          <p:nvPr/>
        </p:nvGrpSpPr>
        <p:grpSpPr>
          <a:xfrm>
            <a:off x="9929689" y="3307422"/>
            <a:ext cx="1215418" cy="167834"/>
            <a:chOff x="4379202" y="6179948"/>
            <a:chExt cx="1215418" cy="167834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5DE3D244-6616-8D49-8CBB-FE284F16D4E8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41B2F712-D504-094F-9F6B-2A1A566677D5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98AF77E-269D-3E49-8169-9CBBE838DC7F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A2EC20F0-DA0E-3D46-8A8C-3E7778A5E63F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497548B7-0D5C-5545-9D28-86047B52E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555B1B4C-5001-8B45-8DB7-98783DCDE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387369C5-BAB9-BF41-9749-8803AD1F4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5AD0848B-08B9-064F-843C-2BAE8FA3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C50EF2DA-4999-8240-964E-605E5924051A}"/>
              </a:ext>
            </a:extLst>
          </p:cNvPr>
          <p:cNvGrpSpPr/>
          <p:nvPr/>
        </p:nvGrpSpPr>
        <p:grpSpPr>
          <a:xfrm>
            <a:off x="9744236" y="5263535"/>
            <a:ext cx="1215418" cy="167834"/>
            <a:chOff x="4379202" y="6179948"/>
            <a:chExt cx="1215418" cy="167834"/>
          </a:xfrm>
        </p:grpSpPr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EEEF1AAD-8304-FC48-8AC3-659F33C6C55A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5D43828E-D57F-4247-AC59-3DCD9870AF8D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1AE46328-668E-314C-B67D-AD55DE6EE097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0EEF0C28-9AAE-4646-AAA7-DEEB65D616BC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391F2244-4597-0840-9793-A94E11E4D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90D51595-2421-FC44-8614-BB40063EA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00C25E31-AFF4-664C-BAED-339322684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2BF45F65-68A3-4241-BED1-9F0D8D3F6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sp>
        <p:nvSpPr>
          <p:cNvPr id="192" name="Rectangle 191">
            <a:extLst>
              <a:ext uri="{FF2B5EF4-FFF2-40B4-BE49-F238E27FC236}">
                <a16:creationId xmlns:a16="http://schemas.microsoft.com/office/drawing/2014/main" id="{3FBDF3E1-2E79-454A-A777-AE7C47FBDDA0}"/>
              </a:ext>
            </a:extLst>
          </p:cNvPr>
          <p:cNvSpPr/>
          <p:nvPr/>
        </p:nvSpPr>
        <p:spPr>
          <a:xfrm>
            <a:off x="6148860" y="3854879"/>
            <a:ext cx="167834" cy="167834"/>
          </a:xfrm>
          <a:prstGeom prst="rect">
            <a:avLst/>
          </a:prstGeom>
          <a:solidFill>
            <a:srgbClr val="00B050"/>
          </a:solidFill>
          <a:ln w="3175">
            <a:solidFill>
              <a:srgbClr val="92D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B8F2643-8CDD-7345-9DDD-0719EB62BD35}"/>
              </a:ext>
            </a:extLst>
          </p:cNvPr>
          <p:cNvSpPr/>
          <p:nvPr/>
        </p:nvSpPr>
        <p:spPr>
          <a:xfrm>
            <a:off x="3146947" y="5801617"/>
            <a:ext cx="545854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byzantine fault tolerance</a:t>
            </a:r>
          </a:p>
        </p:txBody>
      </p:sp>
    </p:spTree>
    <p:extLst>
      <p:ext uri="{BB962C8B-B14F-4D97-AF65-F5344CB8AC3E}">
        <p14:creationId xmlns:p14="http://schemas.microsoft.com/office/powerpoint/2010/main" val="372453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86A7CE7-B3FA-9642-935E-4D3D5DA1C759}"/>
              </a:ext>
            </a:extLst>
          </p:cNvPr>
          <p:cNvSpPr txBox="1"/>
          <p:nvPr/>
        </p:nvSpPr>
        <p:spPr>
          <a:xfrm>
            <a:off x="1" y="1"/>
            <a:ext cx="6894286" cy="6857999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Rectangle 29" title="Overlay Graphic">
            <a:extLst>
              <a:ext uri="{FF2B5EF4-FFF2-40B4-BE49-F238E27FC236}">
                <a16:creationId xmlns:a16="http://schemas.microsoft.com/office/drawing/2014/main" id="{B3AA8824-BE92-4856-86D2-FAB3C18306B5}"/>
              </a:ext>
            </a:extLst>
          </p:cNvPr>
          <p:cNvSpPr/>
          <p:nvPr/>
        </p:nvSpPr>
        <p:spPr bwMode="ltGray">
          <a:xfrm>
            <a:off x="6894288" y="2378065"/>
            <a:ext cx="5297712" cy="44799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1" name="Rectangle 30" title="Overlay Graphic">
            <a:extLst>
              <a:ext uri="{FF2B5EF4-FFF2-40B4-BE49-F238E27FC236}">
                <a16:creationId xmlns:a16="http://schemas.microsoft.com/office/drawing/2014/main" id="{BE32A17F-2099-4D5E-A4EC-AADCA9D7E68D}"/>
              </a:ext>
            </a:extLst>
          </p:cNvPr>
          <p:cNvSpPr/>
          <p:nvPr/>
        </p:nvSpPr>
        <p:spPr bwMode="ltGray">
          <a:xfrm>
            <a:off x="6894288" y="1"/>
            <a:ext cx="5297712" cy="2378066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noProof="1"/>
              <a:t>Sy 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ZA" dirty="0"/>
              <a:t>+84963961219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ZA" dirty="0"/>
              <a:t>sy1lk@vn.ibm.com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ZA" dirty="0" err="1"/>
              <a:t>github.com</a:t>
            </a:r>
            <a:r>
              <a:rPr lang="en-ZA" dirty="0"/>
              <a:t>/</a:t>
            </a:r>
            <a:r>
              <a:rPr lang="en-ZA" dirty="0" err="1"/>
              <a:t>lekhasy</a:t>
            </a:r>
            <a:endParaRPr lang="en-ZA" dirty="0"/>
          </a:p>
        </p:txBody>
      </p:sp>
      <p:pic>
        <p:nvPicPr>
          <p:cNvPr id="12" name="Graphic 11" descr="User" title="Icon - Presenter Name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1400284" y="5059754"/>
            <a:ext cx="218900" cy="218900"/>
          </a:xfrm>
          <a:prstGeom prst="rect">
            <a:avLst/>
          </a:prstGeom>
        </p:spPr>
      </p:pic>
      <p:pic>
        <p:nvPicPr>
          <p:cNvPr id="14" name="Graphic 13" descr="Smart Phone" title="Icon - Presenter Phone Number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black">
          <a:xfrm>
            <a:off x="11400284" y="5468514"/>
            <a:ext cx="218900" cy="218900"/>
          </a:xfrm>
          <a:prstGeom prst="rect">
            <a:avLst/>
          </a:prstGeom>
        </p:spPr>
      </p:pic>
      <p:pic>
        <p:nvPicPr>
          <p:cNvPr id="13" name="Graphic 12" descr="Envelope" title="Icon Presenter Email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 bwMode="black">
          <a:xfrm>
            <a:off x="11400284" y="5836232"/>
            <a:ext cx="218900" cy="218900"/>
          </a:xfrm>
          <a:prstGeom prst="rect">
            <a:avLst/>
          </a:prstGeom>
        </p:spPr>
      </p:pic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black">
          <a:xfrm>
            <a:off x="11383425" y="6203950"/>
            <a:ext cx="244786" cy="244786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2EE1CF3-9EBB-B744-BCEC-E850FA12D71D}"/>
              </a:ext>
            </a:extLst>
          </p:cNvPr>
          <p:cNvSpPr/>
          <p:nvPr/>
        </p:nvSpPr>
        <p:spPr>
          <a:xfrm>
            <a:off x="305450" y="1947178"/>
            <a:ext cx="628338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</a:t>
            </a:r>
            <a:r>
              <a:rPr lang="en-US" sz="2200" dirty="0" err="1">
                <a:solidFill>
                  <a:schemeClr val="bg1"/>
                </a:solidFill>
              </a:rPr>
              <a:t>github.com</a:t>
            </a:r>
            <a:r>
              <a:rPr lang="en-US" sz="2200" dirty="0">
                <a:solidFill>
                  <a:schemeClr val="bg1"/>
                </a:solidFill>
              </a:rPr>
              <a:t>/</a:t>
            </a:r>
            <a:r>
              <a:rPr lang="en-US" sz="2200" dirty="0" err="1">
                <a:solidFill>
                  <a:schemeClr val="bg1"/>
                </a:solidFill>
              </a:rPr>
              <a:t>lekhasy</a:t>
            </a:r>
            <a:r>
              <a:rPr lang="en-US" sz="2200" dirty="0">
                <a:solidFill>
                  <a:schemeClr val="bg1"/>
                </a:solidFill>
              </a:rPr>
              <a:t>/simple-blockchain-demo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AE106C2-46D1-D84C-8A17-ABA189880F58}"/>
              </a:ext>
            </a:extLst>
          </p:cNvPr>
          <p:cNvSpPr/>
          <p:nvPr/>
        </p:nvSpPr>
        <p:spPr>
          <a:xfrm>
            <a:off x="305450" y="3405489"/>
            <a:ext cx="628338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</a:t>
            </a:r>
            <a:r>
              <a:rPr lang="en-US" sz="2200" dirty="0" err="1">
                <a:solidFill>
                  <a:schemeClr val="bg1"/>
                </a:solidFill>
              </a:rPr>
              <a:t>trello.com</a:t>
            </a:r>
            <a:r>
              <a:rPr lang="en-US" sz="2200" dirty="0">
                <a:solidFill>
                  <a:schemeClr val="bg1"/>
                </a:solidFill>
              </a:rPr>
              <a:t>/c/CsZX9c5c/1-blockchain-seminar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D9954D-6416-EB43-8669-95A280E642C8}"/>
              </a:ext>
            </a:extLst>
          </p:cNvPr>
          <p:cNvSpPr/>
          <p:nvPr/>
        </p:nvSpPr>
        <p:spPr>
          <a:xfrm>
            <a:off x="285748" y="1486462"/>
            <a:ext cx="544040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SOURCE CODE + PRESENTATION FILE: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4ED7509-8E87-794D-9C93-2FCA1AC094F8}"/>
              </a:ext>
            </a:extLst>
          </p:cNvPr>
          <p:cNvSpPr/>
          <p:nvPr/>
        </p:nvSpPr>
        <p:spPr>
          <a:xfrm>
            <a:off x="305449" y="2928435"/>
            <a:ext cx="2946832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FUTURE SEMINARS: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0693F5C-B0D6-0F4B-AF18-2C77DFCE1A91}"/>
              </a:ext>
            </a:extLst>
          </p:cNvPr>
          <p:cNvSpPr/>
          <p:nvPr/>
        </p:nvSpPr>
        <p:spPr>
          <a:xfrm>
            <a:off x="285748" y="4863800"/>
            <a:ext cx="6283387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https://</a:t>
            </a:r>
            <a:r>
              <a:rPr lang="en-US" sz="2200" dirty="0" err="1">
                <a:solidFill>
                  <a:schemeClr val="bg1"/>
                </a:solidFill>
              </a:rPr>
              <a:t>www.udemy.com</a:t>
            </a:r>
            <a:r>
              <a:rPr lang="en-US" sz="2200" dirty="0">
                <a:solidFill>
                  <a:schemeClr val="bg1"/>
                </a:solidFill>
              </a:rPr>
              <a:t>/build-your-blockchain-</a:t>
            </a:r>
            <a:r>
              <a:rPr lang="en-US" sz="2200" dirty="0" err="1">
                <a:solidFill>
                  <a:schemeClr val="bg1"/>
                </a:solidFill>
              </a:rPr>
              <a:t>az</a:t>
            </a:r>
            <a:r>
              <a:rPr lang="en-US" sz="2200" dirty="0">
                <a:solidFill>
                  <a:schemeClr val="bg1"/>
                </a:solidFill>
              </a:rPr>
              <a:t>/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379EA5F-E6B6-9940-AE8D-BB677A8060C7}"/>
              </a:ext>
            </a:extLst>
          </p:cNvPr>
          <p:cNvSpPr/>
          <p:nvPr/>
        </p:nvSpPr>
        <p:spPr>
          <a:xfrm>
            <a:off x="285747" y="4386746"/>
            <a:ext cx="1625766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ZA" sz="25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COURSES:</a:t>
            </a:r>
          </a:p>
        </p:txBody>
      </p:sp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0" grpId="0" animBg="1"/>
      <p:bldP spid="31" grpId="0" animBg="1"/>
      <p:bldP spid="3" grpId="0"/>
      <p:bldP spid="4" grpId="0" build="p"/>
      <p:bldP spid="6" grpId="0" build="p"/>
      <p:bldP spid="7" grpId="0" build="p"/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4282" y="3587119"/>
            <a:ext cx="1620000" cy="360000"/>
          </a:xfrm>
        </p:spPr>
        <p:txBody>
          <a:bodyPr/>
          <a:lstStyle/>
          <a:p>
            <a:r>
              <a:rPr lang="en-ZA" dirty="0"/>
              <a:t>Your Money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155141" y="3587119"/>
            <a:ext cx="1620000" cy="360000"/>
          </a:xfrm>
        </p:spPr>
        <p:txBody>
          <a:bodyPr/>
          <a:lstStyle/>
          <a:p>
            <a:r>
              <a:rPr lang="en-ZA" dirty="0"/>
              <a:t>Your Home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86000" y="3587119"/>
            <a:ext cx="1620000" cy="360000"/>
          </a:xfrm>
        </p:spPr>
        <p:txBody>
          <a:bodyPr/>
          <a:lstStyle/>
          <a:p>
            <a:r>
              <a:rPr lang="en-ZA" dirty="0"/>
              <a:t>Local Authorities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77149" y="3587119"/>
            <a:ext cx="1899419" cy="360000"/>
          </a:xfrm>
        </p:spPr>
        <p:txBody>
          <a:bodyPr/>
          <a:lstStyle/>
          <a:p>
            <a:r>
              <a:rPr lang="en-ZA" dirty="0"/>
              <a:t>Something wrong happen with the data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47717" y="3587119"/>
            <a:ext cx="1620000" cy="360000"/>
          </a:xfrm>
        </p:spPr>
        <p:txBody>
          <a:bodyPr/>
          <a:lstStyle/>
          <a:p>
            <a:r>
              <a:rPr lang="en-ZA" dirty="0"/>
              <a:t>Poor you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 Problem</a:t>
            </a:r>
          </a:p>
        </p:txBody>
      </p:sp>
      <p:pic>
        <p:nvPicPr>
          <p:cNvPr id="7" name="Graphic 6" descr="Money">
            <a:extLst>
              <a:ext uri="{FF2B5EF4-FFF2-40B4-BE49-F238E27FC236}">
                <a16:creationId xmlns:a16="http://schemas.microsoft.com/office/drawing/2014/main" id="{043B3692-6690-434E-9AE6-47D3EF6B8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2882" y="2708988"/>
            <a:ext cx="622800" cy="622800"/>
          </a:xfrm>
          <a:prstGeom prst="rect">
            <a:avLst/>
          </a:prstGeom>
        </p:spPr>
      </p:pic>
      <p:pic>
        <p:nvPicPr>
          <p:cNvPr id="30" name="Graphic 29" descr="House">
            <a:extLst>
              <a:ext uri="{FF2B5EF4-FFF2-40B4-BE49-F238E27FC236}">
                <a16:creationId xmlns:a16="http://schemas.microsoft.com/office/drawing/2014/main" id="{843924B5-105C-AF4E-92F3-F692CF1F31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4237" y="2708988"/>
            <a:ext cx="622800" cy="622800"/>
          </a:xfrm>
          <a:prstGeom prst="rect">
            <a:avLst/>
          </a:prstGeom>
        </p:spPr>
      </p:pic>
      <p:pic>
        <p:nvPicPr>
          <p:cNvPr id="34" name="Graphic 33" descr="Bank">
            <a:extLst>
              <a:ext uri="{FF2B5EF4-FFF2-40B4-BE49-F238E27FC236}">
                <a16:creationId xmlns:a16="http://schemas.microsoft.com/office/drawing/2014/main" id="{7500ECBF-3A5C-3C41-9455-1ECF56A639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84586" y="2708988"/>
            <a:ext cx="622800" cy="622800"/>
          </a:xfrm>
          <a:prstGeom prst="rect">
            <a:avLst/>
          </a:prstGeom>
        </p:spPr>
      </p:pic>
      <p:pic>
        <p:nvPicPr>
          <p:cNvPr id="38" name="Graphic 37" descr="Fire">
            <a:extLst>
              <a:ext uri="{FF2B5EF4-FFF2-40B4-BE49-F238E27FC236}">
                <a16:creationId xmlns:a16="http://schemas.microsoft.com/office/drawing/2014/main" id="{81D41534-8CF8-CE4C-97AA-BBD99C625C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15459" y="2708484"/>
            <a:ext cx="622800" cy="622800"/>
          </a:xfrm>
          <a:prstGeom prst="rect">
            <a:avLst/>
          </a:prstGeom>
        </p:spPr>
      </p:pic>
      <p:pic>
        <p:nvPicPr>
          <p:cNvPr id="51" name="Graphic 50" descr="Crying Face with Solid Fill">
            <a:extLst>
              <a:ext uri="{FF2B5EF4-FFF2-40B4-BE49-F238E27FC236}">
                <a16:creationId xmlns:a16="http://schemas.microsoft.com/office/drawing/2014/main" id="{75681368-EE8E-2D41-923F-E937FE4A37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46317" y="2708484"/>
            <a:ext cx="622800" cy="622800"/>
          </a:xfrm>
          <a:prstGeom prst="rect">
            <a:avLst/>
          </a:prstGeom>
        </p:spPr>
      </p:pic>
      <p:sp>
        <p:nvSpPr>
          <p:cNvPr id="54" name="Right Arrow 53">
            <a:extLst>
              <a:ext uri="{FF2B5EF4-FFF2-40B4-BE49-F238E27FC236}">
                <a16:creationId xmlns:a16="http://schemas.microsoft.com/office/drawing/2014/main" id="{D2F20A53-C57A-6145-BB29-44B8A27EF670}"/>
              </a:ext>
            </a:extLst>
          </p:cNvPr>
          <p:cNvSpPr/>
          <p:nvPr/>
        </p:nvSpPr>
        <p:spPr>
          <a:xfrm>
            <a:off x="2583355" y="2974637"/>
            <a:ext cx="571786" cy="356647"/>
          </a:xfrm>
          <a:prstGeom prst="rightArrow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87B331F4-AEED-BA4E-93B7-5F96B825A003}"/>
              </a:ext>
            </a:extLst>
          </p:cNvPr>
          <p:cNvSpPr/>
          <p:nvPr/>
        </p:nvSpPr>
        <p:spPr>
          <a:xfrm>
            <a:off x="4775141" y="2974636"/>
            <a:ext cx="571786" cy="356647"/>
          </a:xfrm>
          <a:prstGeom prst="rightArrow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5E95721C-27F8-7343-8E75-F076E1487AAE}"/>
              </a:ext>
            </a:extLst>
          </p:cNvPr>
          <p:cNvSpPr/>
          <p:nvPr/>
        </p:nvSpPr>
        <p:spPr>
          <a:xfrm>
            <a:off x="6793563" y="2974635"/>
            <a:ext cx="571786" cy="356647"/>
          </a:xfrm>
          <a:prstGeom prst="rightArrow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B7CF7FA3-1721-FA4A-9DD4-BB3107D6F730}"/>
              </a:ext>
            </a:extLst>
          </p:cNvPr>
          <p:cNvSpPr/>
          <p:nvPr/>
        </p:nvSpPr>
        <p:spPr>
          <a:xfrm>
            <a:off x="8975931" y="2974635"/>
            <a:ext cx="571786" cy="356647"/>
          </a:xfrm>
          <a:prstGeom prst="rightArrow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69">
        <p:fade/>
      </p:transition>
    </mc:Choice>
    <mc:Fallback xmlns="">
      <p:transition spd="med" advTm="58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  <p:bldP spid="12" grpId="0" build="p"/>
      <p:bldP spid="15" grpId="0" build="p"/>
      <p:bldP spid="18" grpId="0" build="p"/>
      <p:bldP spid="54" grpId="0" animBg="1"/>
      <p:bldP spid="55" grpId="0" animBg="1"/>
      <p:bldP spid="56" grpId="0" animBg="1"/>
      <p:bldP spid="5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ZA" dirty="0"/>
              <a:t>Distributed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ZA" dirty="0"/>
              <a:t>Save data in many places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ZA" dirty="0"/>
              <a:t>Hard to edit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8896" y="4471987"/>
            <a:ext cx="1620000" cy="720000"/>
          </a:xfrm>
        </p:spPr>
        <p:txBody>
          <a:bodyPr/>
          <a:lstStyle/>
          <a:p>
            <a:r>
              <a:rPr lang="en-ZA" dirty="0"/>
              <a:t>Since many people can access the data, we need a way to make it hard to edit</a:t>
            </a:r>
          </a:p>
        </p:txBody>
      </p:sp>
      <p:pic>
        <p:nvPicPr>
          <p:cNvPr id="31" name="Picture Placeholder 30" descr="Coins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ZA" dirty="0"/>
              <a:t>Fault tolerance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ZA" dirty="0"/>
              <a:t>Continue operating event in failure of some component</a:t>
            </a:r>
          </a:p>
        </p:txBody>
      </p:sp>
      <p:pic>
        <p:nvPicPr>
          <p:cNvPr id="33" name="Picture Placeholder 32" descr="Fibre optic wires">
            <a:extLst>
              <a:ext uri="{FF2B5EF4-FFF2-40B4-BE49-F238E27FC236}">
                <a16:creationId xmlns:a16="http://schemas.microsoft.com/office/drawing/2014/main" id="{B21FC1DB-B2B2-4AAC-9181-840F2A673C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6330" y="-1"/>
            <a:ext cx="4993814" cy="685800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327" y="3149600"/>
            <a:ext cx="4993813" cy="3708399"/>
          </a:xfrm>
        </p:spPr>
        <p:txBody>
          <a:bodyPr bIns="1548000"/>
          <a:lstStyle/>
          <a:p>
            <a:r>
              <a:rPr lang="en-ZA" dirty="0"/>
              <a:t> </a:t>
            </a:r>
          </a:p>
        </p:txBody>
      </p:sp>
      <p:pic>
        <p:nvPicPr>
          <p:cNvPr id="15" name="Graphic 14" descr="Users">
            <a:extLst>
              <a:ext uri="{FF2B5EF4-FFF2-40B4-BE49-F238E27FC236}">
                <a16:creationId xmlns:a16="http://schemas.microsoft.com/office/drawing/2014/main" id="{43447574-4FAC-0340-8CAB-FA86181DB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81762" y="2709492"/>
            <a:ext cx="622800" cy="622800"/>
          </a:xfrm>
          <a:prstGeom prst="rect">
            <a:avLst/>
          </a:prstGeom>
        </p:spPr>
      </p:pic>
      <p:pic>
        <p:nvPicPr>
          <p:cNvPr id="17" name="Graphic 16" descr="Lock">
            <a:extLst>
              <a:ext uri="{FF2B5EF4-FFF2-40B4-BE49-F238E27FC236}">
                <a16:creationId xmlns:a16="http://schemas.microsoft.com/office/drawing/2014/main" id="{6DAFFA3C-95FD-454D-8C23-6922682C93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67985" y="2708484"/>
            <a:ext cx="622800" cy="622800"/>
          </a:xfrm>
          <a:prstGeom prst="rect">
            <a:avLst/>
          </a:prstGeom>
        </p:spPr>
      </p:pic>
      <p:sp>
        <p:nvSpPr>
          <p:cNvPr id="25" name="Title 2">
            <a:extLst>
              <a:ext uri="{FF2B5EF4-FFF2-40B4-BE49-F238E27FC236}">
                <a16:creationId xmlns:a16="http://schemas.microsoft.com/office/drawing/2014/main" id="{E4BAF048-36FE-074B-B147-1939A6DC8BB2}"/>
              </a:ext>
            </a:extLst>
          </p:cNvPr>
          <p:cNvSpPr txBox="1">
            <a:spLocks/>
          </p:cNvSpPr>
          <p:nvPr/>
        </p:nvSpPr>
        <p:spPr>
          <a:xfrm>
            <a:off x="456327" y="-1"/>
            <a:ext cx="4993813" cy="314960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vert="horz" lIns="0" tIns="0" rIns="252000" bIns="46800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75EC2-3ADF-554C-AF17-C4ADD54942AC}"/>
              </a:ext>
            </a:extLst>
          </p:cNvPr>
          <p:cNvSpPr txBox="1"/>
          <p:nvPr/>
        </p:nvSpPr>
        <p:spPr>
          <a:xfrm>
            <a:off x="1917766" y="643011"/>
            <a:ext cx="343292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cap="all" spc="-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Blockchain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67AF2C-BE74-9D4C-A1D3-906E46240C79}"/>
              </a:ext>
            </a:extLst>
          </p:cNvPr>
          <p:cNvSpPr txBox="1"/>
          <p:nvPr/>
        </p:nvSpPr>
        <p:spPr>
          <a:xfrm>
            <a:off x="3508522" y="1286022"/>
            <a:ext cx="18421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cap="all" spc="-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Might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370326-439D-244C-A89E-00E1E5F3DC9B}"/>
              </a:ext>
            </a:extLst>
          </p:cNvPr>
          <p:cNvSpPr txBox="1"/>
          <p:nvPr/>
        </p:nvSpPr>
        <p:spPr>
          <a:xfrm>
            <a:off x="4518414" y="1929428"/>
            <a:ext cx="83227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cap="all" spc="-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85FA71-0BDF-1846-B6D8-AA6E253F7C3E}"/>
              </a:ext>
            </a:extLst>
          </p:cNvPr>
          <p:cNvSpPr txBox="1"/>
          <p:nvPr/>
        </p:nvSpPr>
        <p:spPr>
          <a:xfrm>
            <a:off x="4165753" y="4103781"/>
            <a:ext cx="118494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cap="all" spc="-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42B8F0-6582-2F4D-B10D-2F3BE29FFBB3}"/>
              </a:ext>
            </a:extLst>
          </p:cNvPr>
          <p:cNvSpPr txBox="1"/>
          <p:nvPr/>
        </p:nvSpPr>
        <p:spPr>
          <a:xfrm>
            <a:off x="2517866" y="4735987"/>
            <a:ext cx="283282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cap="all" spc="-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13"/>
    </mc:Choice>
    <mc:Fallback xmlns="">
      <p:transition spd="slow" advTm="25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9" grpId="0" build="p"/>
      <p:bldP spid="10" grpId="0" build="p"/>
      <p:bldP spid="11" grpId="0" build="p"/>
      <p:bldP spid="25" grpId="0" animBg="1"/>
      <p:bldP spid="21" grpId="0"/>
      <p:bldP spid="28" grpId="0"/>
      <p:bldP spid="30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FCCCF391-B805-AE4C-8467-521054C57F71}"/>
              </a:ext>
            </a:extLst>
          </p:cNvPr>
          <p:cNvSpPr txBox="1">
            <a:spLocks/>
          </p:cNvSpPr>
          <p:nvPr/>
        </p:nvSpPr>
        <p:spPr>
          <a:xfrm>
            <a:off x="5450140" y="0"/>
            <a:ext cx="6741860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0" tIns="0" rIns="0" bIns="180000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3EA4580-5D3D-9947-B106-8211A6822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327" y="0"/>
            <a:ext cx="4993813" cy="6858000"/>
          </a:xfrm>
          <a:solidFill>
            <a:schemeClr val="tx1">
              <a:alpha val="70000"/>
            </a:schemeClr>
          </a:solidFill>
        </p:spPr>
        <p:txBody>
          <a:bodyPr vert="horz" lIns="0" tIns="0" rIns="252000" bIns="1800000" rtlCol="0" anchor="b">
            <a:noAutofit/>
          </a:bodyPr>
          <a:lstStyle/>
          <a:p>
            <a:r>
              <a:rPr lang="en-ZA" dirty="0"/>
              <a:t> 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8BB86CD-7646-3B4D-BD35-6ACE24ADC97D}"/>
              </a:ext>
            </a:extLst>
          </p:cNvPr>
          <p:cNvSpPr txBox="1">
            <a:spLocks/>
          </p:cNvSpPr>
          <p:nvPr/>
        </p:nvSpPr>
        <p:spPr>
          <a:xfrm>
            <a:off x="944881" y="3078480"/>
            <a:ext cx="4276660" cy="19812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</a:t>
            </a:r>
            <a:r>
              <a:rPr lang="en-US" dirty="0"/>
              <a:t> Can</a:t>
            </a:r>
            <a:br>
              <a:rPr lang="en-US" dirty="0"/>
            </a:br>
            <a:r>
              <a:rPr lang="en-US" dirty="0"/>
              <a:t>WE</a:t>
            </a:r>
            <a:br>
              <a:rPr lang="en-US" dirty="0"/>
            </a:b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Talk</a:t>
            </a:r>
            <a:r>
              <a:rPr lang="en-US" dirty="0"/>
              <a:t>?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84BFB9-1EF0-8243-92DE-7B78A88A94FE}"/>
              </a:ext>
            </a:extLst>
          </p:cNvPr>
          <p:cNvGrpSpPr/>
          <p:nvPr/>
        </p:nvGrpSpPr>
        <p:grpSpPr>
          <a:xfrm>
            <a:off x="6617468" y="1663589"/>
            <a:ext cx="5126007" cy="880294"/>
            <a:chOff x="6617468" y="742938"/>
            <a:chExt cx="5126007" cy="88029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670949-E51C-6648-9C74-3D90715940EA}"/>
                </a:ext>
              </a:extLst>
            </p:cNvPr>
            <p:cNvSpPr/>
            <p:nvPr/>
          </p:nvSpPr>
          <p:spPr>
            <a:xfrm>
              <a:off x="7666775" y="821135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/>
                <a:t>Immutable Ledger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DB57B5C-7D5A-FB49-808F-DCFF8F1F5112}"/>
                </a:ext>
              </a:extLst>
            </p:cNvPr>
            <p:cNvGrpSpPr/>
            <p:nvPr/>
          </p:nvGrpSpPr>
          <p:grpSpPr>
            <a:xfrm>
              <a:off x="6617468" y="742938"/>
              <a:ext cx="880294" cy="880294"/>
              <a:chOff x="6686629" y="538932"/>
              <a:chExt cx="880294" cy="880294"/>
            </a:xfrm>
          </p:grpSpPr>
          <p:pic>
            <p:nvPicPr>
              <p:cNvPr id="11" name="Graphic 10" descr="List">
                <a:extLst>
                  <a:ext uri="{FF2B5EF4-FFF2-40B4-BE49-F238E27FC236}">
                    <a16:creationId xmlns:a16="http://schemas.microsoft.com/office/drawing/2014/main" id="{89A70C76-5ADC-1444-86FB-48714C470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815376" y="667679"/>
                <a:ext cx="622800" cy="622800"/>
              </a:xfrm>
              <a:prstGeom prst="rect">
                <a:avLst/>
              </a:prstGeom>
            </p:spPr>
          </p:pic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E0743F4-57A1-E241-A15A-E9CA0E98EDDC}"/>
                  </a:ext>
                </a:extLst>
              </p:cNvPr>
              <p:cNvSpPr/>
              <p:nvPr/>
            </p:nvSpPr>
            <p:spPr>
              <a:xfrm>
                <a:off x="6686629" y="538932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12D8FBD-0316-FB49-93ED-612A988B0A2C}"/>
              </a:ext>
            </a:extLst>
          </p:cNvPr>
          <p:cNvGrpSpPr/>
          <p:nvPr/>
        </p:nvGrpSpPr>
        <p:grpSpPr>
          <a:xfrm>
            <a:off x="6617468" y="3400733"/>
            <a:ext cx="5133890" cy="880294"/>
            <a:chOff x="6617468" y="2267440"/>
            <a:chExt cx="5133890" cy="8802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957CB1A-61E3-604A-974F-9103D47CD805}"/>
                </a:ext>
              </a:extLst>
            </p:cNvPr>
            <p:cNvSpPr/>
            <p:nvPr/>
          </p:nvSpPr>
          <p:spPr>
            <a:xfrm>
              <a:off x="7674658" y="2345637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/>
                <a:t>Distributed P2P Network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459018F-79EB-A84A-B9AA-9538C5D26D64}"/>
                </a:ext>
              </a:extLst>
            </p:cNvPr>
            <p:cNvGrpSpPr/>
            <p:nvPr/>
          </p:nvGrpSpPr>
          <p:grpSpPr>
            <a:xfrm>
              <a:off x="6617468" y="2267440"/>
              <a:ext cx="880294" cy="880294"/>
              <a:chOff x="6565765" y="2198186"/>
              <a:chExt cx="880294" cy="880294"/>
            </a:xfrm>
          </p:grpSpPr>
          <p:pic>
            <p:nvPicPr>
              <p:cNvPr id="16" name="Graphic 15" descr="Users">
                <a:extLst>
                  <a:ext uri="{FF2B5EF4-FFF2-40B4-BE49-F238E27FC236}">
                    <a16:creationId xmlns:a16="http://schemas.microsoft.com/office/drawing/2014/main" id="{1632E562-65AF-EB43-80B3-E17710521B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694512" y="2326933"/>
                <a:ext cx="622800" cy="622800"/>
              </a:xfrm>
              <a:prstGeom prst="rect">
                <a:avLst/>
              </a:prstGeom>
            </p:spPr>
          </p:pic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63C3F7B-8AA7-0F43-A408-0FA925806CE6}"/>
                  </a:ext>
                </a:extLst>
              </p:cNvPr>
              <p:cNvSpPr/>
              <p:nvPr/>
            </p:nvSpPr>
            <p:spPr>
              <a:xfrm>
                <a:off x="6565765" y="2198186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61F6D1-B6E4-EF4A-B7CB-30F8D41DA191}"/>
              </a:ext>
            </a:extLst>
          </p:cNvPr>
          <p:cNvGrpSpPr/>
          <p:nvPr/>
        </p:nvGrpSpPr>
        <p:grpSpPr>
          <a:xfrm>
            <a:off x="6617468" y="5059680"/>
            <a:ext cx="5149709" cy="880294"/>
            <a:chOff x="6617468" y="3644657"/>
            <a:chExt cx="5149709" cy="88029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E7159E-8FB2-A944-ADA0-528925F20B1D}"/>
                </a:ext>
              </a:extLst>
            </p:cNvPr>
            <p:cNvSpPr/>
            <p:nvPr/>
          </p:nvSpPr>
          <p:spPr>
            <a:xfrm>
              <a:off x="7690477" y="3722854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/>
                <a:t>Mining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18A78F7-2DBD-1F40-94A2-472FF48BDCAE}"/>
                </a:ext>
              </a:extLst>
            </p:cNvPr>
            <p:cNvGrpSpPr/>
            <p:nvPr/>
          </p:nvGrpSpPr>
          <p:grpSpPr>
            <a:xfrm>
              <a:off x="6617468" y="3644657"/>
              <a:ext cx="880294" cy="880294"/>
              <a:chOff x="6557882" y="3488665"/>
              <a:chExt cx="880294" cy="880294"/>
            </a:xfrm>
          </p:grpSpPr>
          <p:pic>
            <p:nvPicPr>
              <p:cNvPr id="20" name="Graphic 19" descr="Mining Tools">
                <a:extLst>
                  <a:ext uri="{FF2B5EF4-FFF2-40B4-BE49-F238E27FC236}">
                    <a16:creationId xmlns:a16="http://schemas.microsoft.com/office/drawing/2014/main" id="{CC68CEDD-6C44-164C-986A-E899D4882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86629" y="3617412"/>
                <a:ext cx="622800" cy="622800"/>
              </a:xfrm>
              <a:prstGeom prst="rect">
                <a:avLst/>
              </a:prstGeom>
            </p:spPr>
          </p:pic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F1CB285-79F7-EE44-9C0A-BF9B74B8F848}"/>
                  </a:ext>
                </a:extLst>
              </p:cNvPr>
              <p:cNvSpPr/>
              <p:nvPr/>
            </p:nvSpPr>
            <p:spPr>
              <a:xfrm>
                <a:off x="6557882" y="3488665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632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88"/>
    </mc:Choice>
    <mc:Fallback xmlns="">
      <p:transition spd="slow" advTm="14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88 0.00069 L -4.58333E-6 2.96296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4" y="-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D4394E-B587-4CD9-96D1-650A82CA0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327" y="0"/>
            <a:ext cx="4993813" cy="6858000"/>
          </a:xfrm>
        </p:spPr>
        <p:txBody>
          <a:bodyPr bIns="1800000"/>
          <a:lstStyle/>
          <a:p>
            <a:r>
              <a:rPr lang="en-ZA" dirty="0"/>
              <a:t>What</a:t>
            </a:r>
            <a:br>
              <a:rPr lang="en-ZA" dirty="0"/>
            </a:br>
            <a:r>
              <a:rPr lang="en-ZA" dirty="0"/>
              <a:t>is</a:t>
            </a:r>
            <a:br>
              <a:rPr lang="en-ZA" dirty="0"/>
            </a:br>
            <a:r>
              <a:rPr lang="en-ZA" dirty="0"/>
              <a:t>A </a:t>
            </a:r>
            <a:r>
              <a:rPr lang="en-ZA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Immutable</a:t>
            </a:r>
            <a:r>
              <a:rPr lang="en-ZA" dirty="0"/>
              <a:t> ledger?</a:t>
            </a:r>
          </a:p>
        </p:txBody>
      </p:sp>
      <p:sp>
        <p:nvSpPr>
          <p:cNvPr id="45" name="Title 2">
            <a:extLst>
              <a:ext uri="{FF2B5EF4-FFF2-40B4-BE49-F238E27FC236}">
                <a16:creationId xmlns:a16="http://schemas.microsoft.com/office/drawing/2014/main" id="{0A7C2E6F-D5A4-D644-89C8-8467201ECBA7}"/>
              </a:ext>
            </a:extLst>
          </p:cNvPr>
          <p:cNvSpPr txBox="1">
            <a:spLocks/>
          </p:cNvSpPr>
          <p:nvPr/>
        </p:nvSpPr>
        <p:spPr>
          <a:xfrm>
            <a:off x="5897530" y="991206"/>
            <a:ext cx="5085650" cy="720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Inside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block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E1AB5CBB-C959-954C-B319-1911FCE9FBF8}"/>
              </a:ext>
            </a:extLst>
          </p:cNvPr>
          <p:cNvSpPr txBox="1">
            <a:spLocks/>
          </p:cNvSpPr>
          <p:nvPr/>
        </p:nvSpPr>
        <p:spPr>
          <a:xfrm>
            <a:off x="5897530" y="2313395"/>
            <a:ext cx="5085650" cy="720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251999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sz="2200" dirty="0"/>
              <a:t>1. Index 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320</a:t>
            </a:r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0786FADF-E878-E348-839A-B17669063215}"/>
              </a:ext>
            </a:extLst>
          </p:cNvPr>
          <p:cNvSpPr txBox="1">
            <a:spLocks/>
          </p:cNvSpPr>
          <p:nvPr/>
        </p:nvSpPr>
        <p:spPr>
          <a:xfrm>
            <a:off x="5897530" y="3275584"/>
            <a:ext cx="5085650" cy="720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251999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sz="2200" dirty="0"/>
              <a:t>2. Data : “Hello world!”</a:t>
            </a:r>
          </a:p>
        </p:txBody>
      </p:sp>
      <p:sp>
        <p:nvSpPr>
          <p:cNvPr id="49" name="Title 2">
            <a:extLst>
              <a:ext uri="{FF2B5EF4-FFF2-40B4-BE49-F238E27FC236}">
                <a16:creationId xmlns:a16="http://schemas.microsoft.com/office/drawing/2014/main" id="{BD745AA9-9519-6E4D-A47A-76DA6B9F8130}"/>
              </a:ext>
            </a:extLst>
          </p:cNvPr>
          <p:cNvSpPr txBox="1">
            <a:spLocks/>
          </p:cNvSpPr>
          <p:nvPr/>
        </p:nvSpPr>
        <p:spPr>
          <a:xfrm>
            <a:off x="5897530" y="5871012"/>
            <a:ext cx="5085650" cy="720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gradFill flip="none" rotWithShape="1">
              <a:gsLst>
                <a:gs pos="12000">
                  <a:srgbClr val="0067B3"/>
                </a:gs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txBody>
          <a:bodyPr vert="horz" lIns="251999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sz="2200" dirty="0"/>
              <a:t>Hash 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4D56E1F05</a:t>
            </a:r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B3B2313F-923E-FC41-A9A9-9ABBF427E4B4}"/>
              </a:ext>
            </a:extLst>
          </p:cNvPr>
          <p:cNvSpPr txBox="1">
            <a:spLocks/>
          </p:cNvSpPr>
          <p:nvPr/>
        </p:nvSpPr>
        <p:spPr>
          <a:xfrm>
            <a:off x="5897530" y="4237773"/>
            <a:ext cx="5085650" cy="720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251999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sz="2200" dirty="0"/>
              <a:t>3. </a:t>
            </a:r>
            <a:r>
              <a:rPr lang="en-US" sz="2200" dirty="0" err="1"/>
              <a:t>Prev.Hash</a:t>
            </a:r>
            <a:r>
              <a:rPr lang="en-US" sz="2200" dirty="0"/>
              <a:t> 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034DFA357</a:t>
            </a:r>
          </a:p>
        </p:txBody>
      </p:sp>
      <p:sp>
        <p:nvSpPr>
          <p:cNvPr id="13" name="Subtitle 3">
            <a:extLst>
              <a:ext uri="{FF2B5EF4-FFF2-40B4-BE49-F238E27FC236}">
                <a16:creationId xmlns:a16="http://schemas.microsoft.com/office/drawing/2014/main" id="{8D8D3AA9-C9A3-5746-A252-24646CA82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7338" y="5289661"/>
            <a:ext cx="3616746" cy="762024"/>
          </a:xfrm>
        </p:spPr>
        <p:txBody>
          <a:bodyPr/>
          <a:lstStyle/>
          <a:p>
            <a:r>
              <a:rPr lang="en-ZA" dirty="0"/>
              <a:t>a continuously growing list of records, called blocks, which are linked using cryptography</a:t>
            </a:r>
            <a:endParaRPr lang="en-ZA" noProof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B92590-1138-FF4D-8811-0C2BB26DBFC7}"/>
              </a:ext>
            </a:extLst>
          </p:cNvPr>
          <p:cNvSpPr/>
          <p:nvPr/>
        </p:nvSpPr>
        <p:spPr>
          <a:xfrm>
            <a:off x="5715000" y="2073729"/>
            <a:ext cx="5927271" cy="3004456"/>
          </a:xfrm>
          <a:prstGeom prst="rect">
            <a:avLst/>
          </a:prstGeom>
          <a:noFill/>
          <a:ln w="38100">
            <a:gradFill flip="none" rotWithShape="1">
              <a:gsLst>
                <a:gs pos="72000">
                  <a:srgbClr val="2293E8"/>
                </a:gs>
                <a:gs pos="100000">
                  <a:schemeClr val="accent2">
                    <a:lumMod val="75000"/>
                  </a:schemeClr>
                </a:gs>
                <a:gs pos="0">
                  <a:schemeClr val="accent2">
                    <a:lumMod val="67000"/>
                  </a:schemeClr>
                </a:gs>
                <a:gs pos="25000">
                  <a:schemeClr val="accent2">
                    <a:lumMod val="97000"/>
                    <a:lumOff val="3000"/>
                  </a:schemeClr>
                </a:gs>
                <a:gs pos="51000">
                  <a:schemeClr val="accent2">
                    <a:lumMod val="60000"/>
                    <a:lumOff val="40000"/>
                  </a:schemeClr>
                </a:gs>
              </a:gsLst>
              <a:lin ang="7200000" scaled="0"/>
              <a:tileRect/>
            </a:gra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149C8F78-C2FC-BA46-A6CC-69B01BA2F8F0}"/>
              </a:ext>
            </a:extLst>
          </p:cNvPr>
          <p:cNvSpPr/>
          <p:nvPr/>
        </p:nvSpPr>
        <p:spPr>
          <a:xfrm>
            <a:off x="6551151" y="5199962"/>
            <a:ext cx="359229" cy="581351"/>
          </a:xfrm>
          <a:prstGeom prst="downArrow">
            <a:avLst/>
          </a:prstGeom>
          <a:gradFill>
            <a:gsLst>
              <a:gs pos="12000">
                <a:srgbClr val="0067B3"/>
              </a:gs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1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38"/>
    </mc:Choice>
    <mc:Fallback xmlns="">
      <p:transition spd="slow" advTm="15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5" grpId="0" animBg="1"/>
      <p:bldP spid="46" grpId="0" animBg="1"/>
      <p:bldP spid="48" grpId="0" animBg="1"/>
      <p:bldP spid="49" grpId="0" animBg="1"/>
      <p:bldP spid="51" grpId="0" animBg="1"/>
      <p:bldP spid="13" grpId="0" build="p"/>
      <p:bldP spid="2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7ADDCE-A3B2-374E-86BE-E1F899C95F58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5EE5B2-F17F-A144-A4DA-29EA923F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ZA" dirty="0"/>
              <a:t>Blocks In An Immutable Ledger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CA57B8-A79F-444E-90F2-B592331D3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3634385" y="2776028"/>
            <a:ext cx="686462" cy="6864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F1D5E0-B0A0-0847-B8E6-05F2590B3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7568378" y="2780132"/>
            <a:ext cx="686462" cy="68646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A7E9C5C-9B63-1C47-B644-D0000F630B5A}"/>
              </a:ext>
            </a:extLst>
          </p:cNvPr>
          <p:cNvGrpSpPr/>
          <p:nvPr/>
        </p:nvGrpSpPr>
        <p:grpSpPr>
          <a:xfrm>
            <a:off x="1071234" y="1882854"/>
            <a:ext cx="2540646" cy="3407617"/>
            <a:chOff x="1071234" y="1882854"/>
            <a:chExt cx="2540646" cy="3407617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AC1CB85-3A89-1741-B1C7-33502E9CDA74}"/>
                </a:ext>
              </a:extLst>
            </p:cNvPr>
            <p:cNvSpPr txBox="1">
              <a:spLocks/>
            </p:cNvSpPr>
            <p:nvPr/>
          </p:nvSpPr>
          <p:spPr>
            <a:xfrm>
              <a:off x="1234997" y="2515606"/>
              <a:ext cx="1579706" cy="1207308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ZA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DA5B9A1B-A5E5-324F-9E6B-6A8A470E5D79}"/>
                </a:ext>
              </a:extLst>
            </p:cNvPr>
            <p:cNvSpPr txBox="1">
              <a:spLocks/>
            </p:cNvSpPr>
            <p:nvPr/>
          </p:nvSpPr>
          <p:spPr>
            <a:xfrm>
              <a:off x="1071234" y="1882854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GENESIS BLOCK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DB503E6C-AA5F-BD4C-9858-8CEC609791F4}"/>
                </a:ext>
              </a:extLst>
            </p:cNvPr>
            <p:cNvSpPr txBox="1">
              <a:spLocks/>
            </p:cNvSpPr>
            <p:nvPr/>
          </p:nvSpPr>
          <p:spPr>
            <a:xfrm>
              <a:off x="1111284" y="3994471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Data:  	…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9F93F5A-8B3C-E541-85E9-99E0814B4D9A}"/>
                </a:ext>
              </a:extLst>
            </p:cNvPr>
            <p:cNvSpPr txBox="1">
              <a:spLocks/>
            </p:cNvSpPr>
            <p:nvPr/>
          </p:nvSpPr>
          <p:spPr>
            <a:xfrm>
              <a:off x="1111284" y="4426471"/>
              <a:ext cx="2090360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 err="1">
                  <a:latin typeface="+mn-lt"/>
                </a:rPr>
                <a:t>Prev.Hash</a:t>
              </a:r>
              <a:r>
                <a:rPr lang="en-ZA" sz="2200" dirty="0">
                  <a:latin typeface="+mn-lt"/>
                </a:rPr>
                <a:t>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DD6AE501-EE0D-DC4F-A9F5-1EC0835EB41A}"/>
                </a:ext>
              </a:extLst>
            </p:cNvPr>
            <p:cNvSpPr txBox="1">
              <a:spLocks/>
            </p:cNvSpPr>
            <p:nvPr/>
          </p:nvSpPr>
          <p:spPr>
            <a:xfrm>
              <a:off x="1111284" y="4858471"/>
              <a:ext cx="250059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Hash: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0004DF12AE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368868-7066-5640-900A-CF2E9FCDFBBD}"/>
              </a:ext>
            </a:extLst>
          </p:cNvPr>
          <p:cNvGrpSpPr/>
          <p:nvPr/>
        </p:nvGrpSpPr>
        <p:grpSpPr>
          <a:xfrm>
            <a:off x="5037371" y="2515606"/>
            <a:ext cx="2935176" cy="2774865"/>
            <a:chOff x="5067852" y="2473567"/>
            <a:chExt cx="2935176" cy="2774865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B790CE6D-CF98-8B47-9D6F-A48CB2639B81}"/>
                </a:ext>
              </a:extLst>
            </p:cNvPr>
            <p:cNvSpPr txBox="1">
              <a:spLocks/>
            </p:cNvSpPr>
            <p:nvPr/>
          </p:nvSpPr>
          <p:spPr>
            <a:xfrm>
              <a:off x="5067852" y="4384432"/>
              <a:ext cx="29351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 err="1">
                  <a:latin typeface="+mn-lt"/>
                </a:rPr>
                <a:t>Prev.Hash</a:t>
              </a:r>
              <a:r>
                <a:rPr lang="en-ZA" sz="2200" dirty="0">
                  <a:latin typeface="+mn-lt"/>
                </a:rPr>
                <a:t>: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0004DF12AE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DEF92F5E-A6D0-5C40-90A2-E4BE0761C77B}"/>
                </a:ext>
              </a:extLst>
            </p:cNvPr>
            <p:cNvSpPr txBox="1">
              <a:spLocks/>
            </p:cNvSpPr>
            <p:nvPr/>
          </p:nvSpPr>
          <p:spPr>
            <a:xfrm>
              <a:off x="5171015" y="2473567"/>
              <a:ext cx="1579706" cy="1207308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ZA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0DA81264-ECC1-B946-A6D6-9547F8CF8F14}"/>
                </a:ext>
              </a:extLst>
            </p:cNvPr>
            <p:cNvSpPr txBox="1">
              <a:spLocks/>
            </p:cNvSpPr>
            <p:nvPr/>
          </p:nvSpPr>
          <p:spPr>
            <a:xfrm>
              <a:off x="5067852" y="3952432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Data:  	…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5964B7CB-FEA1-C148-AFEF-E70CB0F092BD}"/>
                </a:ext>
              </a:extLst>
            </p:cNvPr>
            <p:cNvSpPr txBox="1">
              <a:spLocks/>
            </p:cNvSpPr>
            <p:nvPr/>
          </p:nvSpPr>
          <p:spPr>
            <a:xfrm>
              <a:off x="5067852" y="4816432"/>
              <a:ext cx="27827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Hash: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000356FE2B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F0EFA0-705F-BA4F-B536-B23DC001BDC3}"/>
              </a:ext>
            </a:extLst>
          </p:cNvPr>
          <p:cNvGrpSpPr/>
          <p:nvPr/>
        </p:nvGrpSpPr>
        <p:grpSpPr>
          <a:xfrm>
            <a:off x="8921812" y="2515606"/>
            <a:ext cx="2935176" cy="2774865"/>
            <a:chOff x="8921812" y="2515606"/>
            <a:chExt cx="2935176" cy="2774865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29D9FC4F-6136-6F47-AB8B-6688E55EB231}"/>
                </a:ext>
              </a:extLst>
            </p:cNvPr>
            <p:cNvSpPr txBox="1">
              <a:spLocks/>
            </p:cNvSpPr>
            <p:nvPr/>
          </p:nvSpPr>
          <p:spPr>
            <a:xfrm>
              <a:off x="9102977" y="2515606"/>
              <a:ext cx="1579706" cy="1207308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ZA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C81B047D-CF10-7041-ADD4-057E26453579}"/>
                </a:ext>
              </a:extLst>
            </p:cNvPr>
            <p:cNvSpPr txBox="1">
              <a:spLocks/>
            </p:cNvSpPr>
            <p:nvPr/>
          </p:nvSpPr>
          <p:spPr>
            <a:xfrm>
              <a:off x="8921812" y="3994471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Data:  	…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D95F286C-8127-BF47-944B-EA1584EEDBB8}"/>
                </a:ext>
              </a:extLst>
            </p:cNvPr>
            <p:cNvSpPr txBox="1">
              <a:spLocks/>
            </p:cNvSpPr>
            <p:nvPr/>
          </p:nvSpPr>
          <p:spPr>
            <a:xfrm>
              <a:off x="8921812" y="4426471"/>
              <a:ext cx="29351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 err="1">
                  <a:latin typeface="+mn-lt"/>
                </a:rPr>
                <a:t>Prev.Hash</a:t>
              </a:r>
              <a:r>
                <a:rPr lang="en-ZA" sz="2200" dirty="0">
                  <a:latin typeface="+mn-lt"/>
                </a:rPr>
                <a:t>: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000356FE2B</a:t>
              </a:r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35BBCDDE-1F0A-6848-8140-EF744A733739}"/>
                </a:ext>
              </a:extLst>
            </p:cNvPr>
            <p:cNvSpPr txBox="1">
              <a:spLocks/>
            </p:cNvSpPr>
            <p:nvPr/>
          </p:nvSpPr>
          <p:spPr>
            <a:xfrm>
              <a:off x="8921812" y="4858471"/>
              <a:ext cx="27827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Hash: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0005AEB194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602CCA1B-2A25-9E4A-852E-D70DAB9FD659}"/>
              </a:ext>
            </a:extLst>
          </p:cNvPr>
          <p:cNvSpPr/>
          <p:nvPr/>
        </p:nvSpPr>
        <p:spPr>
          <a:xfrm>
            <a:off x="4679303" y="4318503"/>
            <a:ext cx="3408315" cy="567096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5BA260-BED9-5E46-AB1C-DDC5A9CD072B}"/>
              </a:ext>
            </a:extLst>
          </p:cNvPr>
          <p:cNvCxnSpPr>
            <a:cxnSpLocks/>
          </p:cNvCxnSpPr>
          <p:nvPr/>
        </p:nvCxnSpPr>
        <p:spPr>
          <a:xfrm flipH="1">
            <a:off x="3591610" y="4700337"/>
            <a:ext cx="1035525" cy="3149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FF4FD1-97CC-0E43-AAAF-6A321CF0E79C}"/>
              </a:ext>
            </a:extLst>
          </p:cNvPr>
          <p:cNvCxnSpPr>
            <a:cxnSpLocks/>
          </p:cNvCxnSpPr>
          <p:nvPr/>
        </p:nvCxnSpPr>
        <p:spPr>
          <a:xfrm flipH="1">
            <a:off x="7554905" y="4776378"/>
            <a:ext cx="1099437" cy="2389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6CA5289-B61C-1045-94E3-C9DD778089DF}"/>
              </a:ext>
            </a:extLst>
          </p:cNvPr>
          <p:cNvSpPr/>
          <p:nvPr/>
        </p:nvSpPr>
        <p:spPr>
          <a:xfrm>
            <a:off x="8609042" y="4323611"/>
            <a:ext cx="3408315" cy="567096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FFBF4B-7AE3-B547-9C91-7121D3C963B0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54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8" grpId="0" animBg="1"/>
      <p:bldP spid="3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7ADDCE-A3B2-374E-86BE-E1F899C95F58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5EE5B2-F17F-A144-A4DA-29EA923F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ZA" dirty="0"/>
              <a:t>Blocks In An Immutable Ledger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FFBF4B-7AE3-B547-9C91-7121D3C963B0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F9936D5B-8DB0-DD43-88BE-BBB3405830DF}"/>
              </a:ext>
            </a:extLst>
          </p:cNvPr>
          <p:cNvSpPr txBox="1">
            <a:spLocks/>
          </p:cNvSpPr>
          <p:nvPr/>
        </p:nvSpPr>
        <p:spPr>
          <a:xfrm>
            <a:off x="1045855" y="2995996"/>
            <a:ext cx="844001" cy="645037"/>
          </a:xfrm>
          <a:prstGeom prst="rect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8A175F58-EC0F-A445-BF56-DB5443291E39}"/>
              </a:ext>
            </a:extLst>
          </p:cNvPr>
          <p:cNvSpPr txBox="1">
            <a:spLocks/>
          </p:cNvSpPr>
          <p:nvPr/>
        </p:nvSpPr>
        <p:spPr>
          <a:xfrm>
            <a:off x="2883542" y="2995996"/>
            <a:ext cx="844001" cy="645037"/>
          </a:xfrm>
          <a:prstGeom prst="rect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3D64E55-E5D2-114B-AD2C-A97E3C987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2226933" y="3158748"/>
            <a:ext cx="319532" cy="319532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C262012B-A6AD-2B42-B882-BB6607F45559}"/>
              </a:ext>
            </a:extLst>
          </p:cNvPr>
          <p:cNvSpPr txBox="1">
            <a:spLocks/>
          </p:cNvSpPr>
          <p:nvPr/>
        </p:nvSpPr>
        <p:spPr>
          <a:xfrm>
            <a:off x="4721229" y="2995996"/>
            <a:ext cx="844001" cy="645037"/>
          </a:xfrm>
          <a:prstGeom prst="rect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5FCBF24-D66B-E849-BD1D-DA3E6F74D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4064620" y="3158748"/>
            <a:ext cx="319532" cy="319532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A6F1D5F7-2536-AB45-A104-FF5ED9592231}"/>
              </a:ext>
            </a:extLst>
          </p:cNvPr>
          <p:cNvSpPr txBox="1">
            <a:spLocks/>
          </p:cNvSpPr>
          <p:nvPr/>
        </p:nvSpPr>
        <p:spPr>
          <a:xfrm>
            <a:off x="6558916" y="2995996"/>
            <a:ext cx="844001" cy="645037"/>
          </a:xfrm>
          <a:prstGeom prst="rect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49270A7-6AD9-2C40-A237-D998E4195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5902307" y="3158748"/>
            <a:ext cx="319532" cy="319532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7B8632BD-DF9D-C947-AA70-9F9B4EA65B70}"/>
              </a:ext>
            </a:extLst>
          </p:cNvPr>
          <p:cNvSpPr txBox="1">
            <a:spLocks/>
          </p:cNvSpPr>
          <p:nvPr/>
        </p:nvSpPr>
        <p:spPr>
          <a:xfrm>
            <a:off x="8398102" y="2995996"/>
            <a:ext cx="844001" cy="645037"/>
          </a:xfrm>
          <a:prstGeom prst="rect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E891466-0898-6F48-A98F-EBA1A554A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7741493" y="3158748"/>
            <a:ext cx="319532" cy="319532"/>
          </a:xfrm>
          <a:prstGeom prst="rect">
            <a:avLst/>
          </a:prstGeom>
        </p:spPr>
      </p:pic>
      <p:sp>
        <p:nvSpPr>
          <p:cNvPr id="50" name="Title 1">
            <a:extLst>
              <a:ext uri="{FF2B5EF4-FFF2-40B4-BE49-F238E27FC236}">
                <a16:creationId xmlns:a16="http://schemas.microsoft.com/office/drawing/2014/main" id="{F48E1520-E2C2-6B43-A473-97242E7BE9E1}"/>
              </a:ext>
            </a:extLst>
          </p:cNvPr>
          <p:cNvSpPr txBox="1">
            <a:spLocks/>
          </p:cNvSpPr>
          <p:nvPr/>
        </p:nvSpPr>
        <p:spPr>
          <a:xfrm>
            <a:off x="10237288" y="2995996"/>
            <a:ext cx="844001" cy="645037"/>
          </a:xfrm>
          <a:prstGeom prst="rect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D5CE916-4CED-124A-A1B3-884741389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9580679" y="3158748"/>
            <a:ext cx="319532" cy="3195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3BF3D5-0C1A-7A48-8C02-27E6E771F918}"/>
              </a:ext>
            </a:extLst>
          </p:cNvPr>
          <p:cNvSpPr txBox="1"/>
          <p:nvPr/>
        </p:nvSpPr>
        <p:spPr>
          <a:xfrm>
            <a:off x="8478982" y="944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14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7ADDCE-A3B2-374E-86BE-E1F899C95F58}"/>
              </a:ext>
            </a:extLst>
          </p:cNvPr>
          <p:cNvSpPr txBox="1"/>
          <p:nvPr/>
        </p:nvSpPr>
        <p:spPr>
          <a:xfrm>
            <a:off x="-21975" y="-2735"/>
            <a:ext cx="12192000" cy="6857999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5EE5B2-F17F-A144-A4DA-29EA923F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ZA" dirty="0"/>
              <a:t>Distributed P2P Network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FFBF4B-7AE3-B547-9C91-7121D3C963B0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93BF3D5-0C1A-7A48-8C02-27E6E771F918}"/>
              </a:ext>
            </a:extLst>
          </p:cNvPr>
          <p:cNvSpPr txBox="1"/>
          <p:nvPr/>
        </p:nvSpPr>
        <p:spPr>
          <a:xfrm>
            <a:off x="8478982" y="944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1E854B08-8993-7B40-BBFB-2D33F0DC1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8611" y="2129418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2" name="Graphic 21" descr="Laptop">
            <a:extLst>
              <a:ext uri="{FF2B5EF4-FFF2-40B4-BE49-F238E27FC236}">
                <a16:creationId xmlns:a16="http://schemas.microsoft.com/office/drawing/2014/main" id="{C4BF64C2-8569-0942-8005-C2701BC7E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7960" y="1899475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3" name="Graphic 22" descr="Laptop">
            <a:extLst>
              <a:ext uri="{FF2B5EF4-FFF2-40B4-BE49-F238E27FC236}">
                <a16:creationId xmlns:a16="http://schemas.microsoft.com/office/drawing/2014/main" id="{90CC13A1-014C-4E40-BAE4-0457806DE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8611" y="4743137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4" name="Graphic 23" descr="Laptop">
            <a:extLst>
              <a:ext uri="{FF2B5EF4-FFF2-40B4-BE49-F238E27FC236}">
                <a16:creationId xmlns:a16="http://schemas.microsoft.com/office/drawing/2014/main" id="{E0F8EE55-14AA-A64F-88E7-F41FF4886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6513" y="2946599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5" name="Graphic 24" descr="Laptop">
            <a:extLst>
              <a:ext uri="{FF2B5EF4-FFF2-40B4-BE49-F238E27FC236}">
                <a16:creationId xmlns:a16="http://schemas.microsoft.com/office/drawing/2014/main" id="{6257918F-1196-6645-83D5-0EE346A35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9528" y="3347368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6" name="Graphic 25" descr="Laptop">
            <a:extLst>
              <a:ext uri="{FF2B5EF4-FFF2-40B4-BE49-F238E27FC236}">
                <a16:creationId xmlns:a16="http://schemas.microsoft.com/office/drawing/2014/main" id="{DB2E9521-12CA-3A42-92DC-E509F383A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1782" y="4902299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C6C0CB-8874-2045-B87C-1D713ABB69CA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955811" y="3020519"/>
            <a:ext cx="0" cy="1722618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A29C73-141A-2441-A3D5-D9035862AF7E}"/>
              </a:ext>
            </a:extLst>
          </p:cNvPr>
          <p:cNvCxnSpPr>
            <a:cxnSpLocks/>
          </p:cNvCxnSpPr>
          <p:nvPr/>
        </p:nvCxnSpPr>
        <p:spPr>
          <a:xfrm flipV="1">
            <a:off x="5588458" y="2586620"/>
            <a:ext cx="754972" cy="1057428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9D0591-B965-844B-B8B3-46E68D919886}"/>
              </a:ext>
            </a:extLst>
          </p:cNvPr>
          <p:cNvCxnSpPr>
            <a:cxnSpLocks/>
          </p:cNvCxnSpPr>
          <p:nvPr/>
        </p:nvCxnSpPr>
        <p:spPr>
          <a:xfrm>
            <a:off x="3500486" y="2946599"/>
            <a:ext cx="1029042" cy="48240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CF57819-33EA-6049-9799-0E4A81C6F664}"/>
              </a:ext>
            </a:extLst>
          </p:cNvPr>
          <p:cNvCxnSpPr>
            <a:cxnSpLocks/>
          </p:cNvCxnSpPr>
          <p:nvPr/>
        </p:nvCxnSpPr>
        <p:spPr>
          <a:xfrm>
            <a:off x="3500486" y="5179508"/>
            <a:ext cx="4521296" cy="2082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9BBDE6A-BDA3-D248-B394-D6978D98C0D0}"/>
              </a:ext>
            </a:extLst>
          </p:cNvPr>
          <p:cNvCxnSpPr>
            <a:cxnSpLocks/>
          </p:cNvCxnSpPr>
          <p:nvPr/>
        </p:nvCxnSpPr>
        <p:spPr>
          <a:xfrm flipH="1" flipV="1">
            <a:off x="7546890" y="2474071"/>
            <a:ext cx="659624" cy="611405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9D88187-B03D-544C-8099-73C48C741264}"/>
              </a:ext>
            </a:extLst>
          </p:cNvPr>
          <p:cNvCxnSpPr>
            <a:cxnSpLocks/>
          </p:cNvCxnSpPr>
          <p:nvPr/>
        </p:nvCxnSpPr>
        <p:spPr>
          <a:xfrm>
            <a:off x="5588458" y="4026495"/>
            <a:ext cx="2288510" cy="87580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93B3E80-8F12-CF47-90AF-E2D69602C735}"/>
              </a:ext>
            </a:extLst>
          </p:cNvPr>
          <p:cNvCxnSpPr>
            <a:cxnSpLocks/>
          </p:cNvCxnSpPr>
          <p:nvPr/>
        </p:nvCxnSpPr>
        <p:spPr>
          <a:xfrm flipH="1">
            <a:off x="8478982" y="4085118"/>
            <a:ext cx="184731" cy="65801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9FFE60-CD7D-1A4A-B58A-339000A38FF2}"/>
              </a:ext>
            </a:extLst>
          </p:cNvPr>
          <p:cNvCxnSpPr>
            <a:cxnSpLocks/>
          </p:cNvCxnSpPr>
          <p:nvPr/>
        </p:nvCxnSpPr>
        <p:spPr>
          <a:xfrm>
            <a:off x="3413011" y="2586621"/>
            <a:ext cx="4608771" cy="83964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C992800-B1E7-1B4E-A2A6-4F6BD442CE68}"/>
              </a:ext>
            </a:extLst>
          </p:cNvPr>
          <p:cNvGrpSpPr/>
          <p:nvPr/>
        </p:nvGrpSpPr>
        <p:grpSpPr>
          <a:xfrm>
            <a:off x="2504782" y="2929848"/>
            <a:ext cx="1990463" cy="167834"/>
            <a:chOff x="2504782" y="2929848"/>
            <a:chExt cx="1990463" cy="167834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6A2F6C-993F-2D43-9D0C-152545E3D2D6}"/>
                </a:ext>
              </a:extLst>
            </p:cNvPr>
            <p:cNvSpPr/>
            <p:nvPr/>
          </p:nvSpPr>
          <p:spPr>
            <a:xfrm>
              <a:off x="2504782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F527FCC-433E-5F41-9536-D30279A61C0E}"/>
                </a:ext>
              </a:extLst>
            </p:cNvPr>
            <p:cNvSpPr/>
            <p:nvPr/>
          </p:nvSpPr>
          <p:spPr>
            <a:xfrm>
              <a:off x="2819459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8F51D54-D030-6943-8EB1-DF736D6670ED}"/>
                </a:ext>
              </a:extLst>
            </p:cNvPr>
            <p:cNvSpPr/>
            <p:nvPr/>
          </p:nvSpPr>
          <p:spPr>
            <a:xfrm>
              <a:off x="3133373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1DC83F-4D94-D44F-8164-4A5238A5B9A9}"/>
                </a:ext>
              </a:extLst>
            </p:cNvPr>
            <p:cNvSpPr/>
            <p:nvPr/>
          </p:nvSpPr>
          <p:spPr>
            <a:xfrm>
              <a:off x="3436323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C18D34A-40CB-B140-811B-4EF456CA1529}"/>
                </a:ext>
              </a:extLst>
            </p:cNvPr>
            <p:cNvSpPr/>
            <p:nvPr/>
          </p:nvSpPr>
          <p:spPr>
            <a:xfrm>
              <a:off x="3751000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F8759D9-461F-2F4C-8B32-8BE2EB962B5B}"/>
                </a:ext>
              </a:extLst>
            </p:cNvPr>
            <p:cNvSpPr/>
            <p:nvPr/>
          </p:nvSpPr>
          <p:spPr>
            <a:xfrm>
              <a:off x="4029875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3BC7A6-7474-DD40-B26C-154557BF3B24}"/>
                </a:ext>
              </a:extLst>
            </p:cNvPr>
            <p:cNvSpPr/>
            <p:nvPr/>
          </p:nvSpPr>
          <p:spPr>
            <a:xfrm>
              <a:off x="4327411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0404692-5CC9-884C-9A3B-882AF2E27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2702721" y="2973535"/>
              <a:ext cx="80462" cy="80462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DC2BBE5-E90B-4148-9EC0-FB79D0644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018350" y="2969117"/>
              <a:ext cx="80462" cy="80462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69CBA26-D2D6-CC4A-B256-F452EE271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331242" y="2973928"/>
              <a:ext cx="80462" cy="80462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5E0652A1-820D-E543-B322-0AEC6C3D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634420" y="2966212"/>
              <a:ext cx="80462" cy="80462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2533DF2-8D0C-1745-80F6-DBE3D6FFE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940206" y="2966608"/>
              <a:ext cx="80462" cy="80462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13DA11FA-205A-A54D-955D-3547AE356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227314" y="2966212"/>
              <a:ext cx="80462" cy="80462"/>
            </a:xfrm>
            <a:prstGeom prst="rect">
              <a:avLst/>
            </a:prstGeom>
          </p:spPr>
        </p:pic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78FF0F1-364F-0E4D-99E6-9B659E0D581A}"/>
              </a:ext>
            </a:extLst>
          </p:cNvPr>
          <p:cNvGrpSpPr/>
          <p:nvPr/>
        </p:nvGrpSpPr>
        <p:grpSpPr>
          <a:xfrm>
            <a:off x="6505102" y="2692964"/>
            <a:ext cx="1990463" cy="167834"/>
            <a:chOff x="6505102" y="2692964"/>
            <a:chExt cx="1990463" cy="16783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BC31E6F-0273-9748-BF32-2AA08CCF8F94}"/>
                </a:ext>
              </a:extLst>
            </p:cNvPr>
            <p:cNvSpPr/>
            <p:nvPr/>
          </p:nvSpPr>
          <p:spPr>
            <a:xfrm>
              <a:off x="6505102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F3DC0AE-3A1E-ED47-A57C-FCB4630B4CB0}"/>
                </a:ext>
              </a:extLst>
            </p:cNvPr>
            <p:cNvSpPr/>
            <p:nvPr/>
          </p:nvSpPr>
          <p:spPr>
            <a:xfrm>
              <a:off x="6819779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85CE2DB-D3FC-294B-8443-0A927DE0DB26}"/>
                </a:ext>
              </a:extLst>
            </p:cNvPr>
            <p:cNvSpPr/>
            <p:nvPr/>
          </p:nvSpPr>
          <p:spPr>
            <a:xfrm>
              <a:off x="7133693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5066156-A9B9-5F4C-B9FC-6A51018B8C40}"/>
                </a:ext>
              </a:extLst>
            </p:cNvPr>
            <p:cNvSpPr/>
            <p:nvPr/>
          </p:nvSpPr>
          <p:spPr>
            <a:xfrm>
              <a:off x="7436643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4BF1AEF-ED75-DD40-950B-1ADC790C71DB}"/>
                </a:ext>
              </a:extLst>
            </p:cNvPr>
            <p:cNvSpPr/>
            <p:nvPr/>
          </p:nvSpPr>
          <p:spPr>
            <a:xfrm>
              <a:off x="7751320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ECA785F-8418-3D43-950C-98BEF460FE6D}"/>
                </a:ext>
              </a:extLst>
            </p:cNvPr>
            <p:cNvSpPr/>
            <p:nvPr/>
          </p:nvSpPr>
          <p:spPr>
            <a:xfrm>
              <a:off x="8030195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AEFCFCC-5974-1C40-8630-F38FBD4CAF45}"/>
                </a:ext>
              </a:extLst>
            </p:cNvPr>
            <p:cNvSpPr/>
            <p:nvPr/>
          </p:nvSpPr>
          <p:spPr>
            <a:xfrm>
              <a:off x="8327731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D2583F8D-0930-1548-8BDB-DBB812120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6703041" y="2736651"/>
              <a:ext cx="80462" cy="80462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B4E61ED3-3677-D246-A7D1-BEE0ABCEF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7018670" y="2732233"/>
              <a:ext cx="80462" cy="80462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4C4456DE-5967-DF44-938F-6C249A859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7331562" y="2737044"/>
              <a:ext cx="80462" cy="80462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9D2F392-869D-CB4E-8340-F79B1F6DC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7634740" y="2729328"/>
              <a:ext cx="80462" cy="80462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281CA85-271B-CC4B-A368-A769285A4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7940526" y="2729724"/>
              <a:ext cx="80462" cy="80462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2300204A-C504-FF40-BB52-8A4595C12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227634" y="2729328"/>
              <a:ext cx="80462" cy="80462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E8B2A0FA-AE03-E644-8973-CEFD0A0BFEF3}"/>
              </a:ext>
            </a:extLst>
          </p:cNvPr>
          <p:cNvGrpSpPr/>
          <p:nvPr/>
        </p:nvGrpSpPr>
        <p:grpSpPr>
          <a:xfrm>
            <a:off x="8265119" y="3742137"/>
            <a:ext cx="1990463" cy="167834"/>
            <a:chOff x="8265119" y="3742137"/>
            <a:chExt cx="1990463" cy="16783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C1665C2-B08C-7D43-B23C-ECA44C3663CA}"/>
                </a:ext>
              </a:extLst>
            </p:cNvPr>
            <p:cNvSpPr/>
            <p:nvPr/>
          </p:nvSpPr>
          <p:spPr>
            <a:xfrm>
              <a:off x="8265119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21CCBB-D773-3744-80D3-1110AABF1C95}"/>
                </a:ext>
              </a:extLst>
            </p:cNvPr>
            <p:cNvSpPr/>
            <p:nvPr/>
          </p:nvSpPr>
          <p:spPr>
            <a:xfrm>
              <a:off x="8579796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4559023-C86E-8548-8D1E-3496CFDE6304}"/>
                </a:ext>
              </a:extLst>
            </p:cNvPr>
            <p:cNvSpPr/>
            <p:nvPr/>
          </p:nvSpPr>
          <p:spPr>
            <a:xfrm>
              <a:off x="8893710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DB894B6-AB67-4441-B4F3-78A05C4FC507}"/>
                </a:ext>
              </a:extLst>
            </p:cNvPr>
            <p:cNvSpPr/>
            <p:nvPr/>
          </p:nvSpPr>
          <p:spPr>
            <a:xfrm>
              <a:off x="9196660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4976069-8E36-2D4D-87EF-4BD8A958424B}"/>
                </a:ext>
              </a:extLst>
            </p:cNvPr>
            <p:cNvSpPr/>
            <p:nvPr/>
          </p:nvSpPr>
          <p:spPr>
            <a:xfrm>
              <a:off x="9511337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9994DBC-6B6B-7B41-805C-A860D73A752F}"/>
                </a:ext>
              </a:extLst>
            </p:cNvPr>
            <p:cNvSpPr/>
            <p:nvPr/>
          </p:nvSpPr>
          <p:spPr>
            <a:xfrm>
              <a:off x="9790212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53E8BF0-EF51-F948-B746-04FAB6FF8D9E}"/>
                </a:ext>
              </a:extLst>
            </p:cNvPr>
            <p:cNvSpPr/>
            <p:nvPr/>
          </p:nvSpPr>
          <p:spPr>
            <a:xfrm>
              <a:off x="10087748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76668698-00B6-8A4E-8CF7-0552CE52E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463058" y="3785824"/>
              <a:ext cx="80462" cy="80462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8D69F7DF-9509-9544-9FF7-BA9A96738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778687" y="3781406"/>
              <a:ext cx="80462" cy="80462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71DC0246-FDCA-6C40-954C-C48D2863B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091579" y="3786217"/>
              <a:ext cx="80462" cy="80462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86C724D7-E030-7D43-865D-F805F6711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394757" y="3778501"/>
              <a:ext cx="80462" cy="80462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80CFA593-1931-4741-A9B0-C21EB4BC2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700543" y="3778897"/>
              <a:ext cx="80462" cy="80462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5291A01-94AC-8E49-BE90-ED824D459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987651" y="3778501"/>
              <a:ext cx="80462" cy="80462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15E8144-C946-8C4D-ABC1-59B6726CEE34}"/>
              </a:ext>
            </a:extLst>
          </p:cNvPr>
          <p:cNvGrpSpPr/>
          <p:nvPr/>
        </p:nvGrpSpPr>
        <p:grpSpPr>
          <a:xfrm>
            <a:off x="2519174" y="5536244"/>
            <a:ext cx="1990463" cy="167834"/>
            <a:chOff x="2519174" y="5536244"/>
            <a:chExt cx="1990463" cy="167834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5D9C1AD-4757-E642-8DFD-F79523FAEEB3}"/>
                </a:ext>
              </a:extLst>
            </p:cNvPr>
            <p:cNvSpPr/>
            <p:nvPr/>
          </p:nvSpPr>
          <p:spPr>
            <a:xfrm>
              <a:off x="2519174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9A83337-7251-D04A-B13E-133F1F796787}"/>
                </a:ext>
              </a:extLst>
            </p:cNvPr>
            <p:cNvSpPr/>
            <p:nvPr/>
          </p:nvSpPr>
          <p:spPr>
            <a:xfrm>
              <a:off x="2833851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8305A41-0FFD-6D47-BDD7-6915926E4320}"/>
                </a:ext>
              </a:extLst>
            </p:cNvPr>
            <p:cNvSpPr/>
            <p:nvPr/>
          </p:nvSpPr>
          <p:spPr>
            <a:xfrm>
              <a:off x="3147765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A19BEF7-6E06-594E-90E3-B61098711B4A}"/>
                </a:ext>
              </a:extLst>
            </p:cNvPr>
            <p:cNvSpPr/>
            <p:nvPr/>
          </p:nvSpPr>
          <p:spPr>
            <a:xfrm>
              <a:off x="3450715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BEC4FE2-8B37-A44D-9491-4760CDED9896}"/>
                </a:ext>
              </a:extLst>
            </p:cNvPr>
            <p:cNvSpPr/>
            <p:nvPr/>
          </p:nvSpPr>
          <p:spPr>
            <a:xfrm>
              <a:off x="3765392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1CF715FD-1FC0-9643-98D8-F354C9E5FC88}"/>
                </a:ext>
              </a:extLst>
            </p:cNvPr>
            <p:cNvSpPr/>
            <p:nvPr/>
          </p:nvSpPr>
          <p:spPr>
            <a:xfrm>
              <a:off x="4044267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C13ECE2-2D3D-2C46-AF09-8FCE7FD56E4F}"/>
                </a:ext>
              </a:extLst>
            </p:cNvPr>
            <p:cNvSpPr/>
            <p:nvPr/>
          </p:nvSpPr>
          <p:spPr>
            <a:xfrm>
              <a:off x="4341803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D40EA7D3-1CED-C34B-9432-ED2D4A9C6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2717113" y="5579931"/>
              <a:ext cx="80462" cy="80462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EBE73FAC-0446-674A-847E-04DBA1AA0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032742" y="5575513"/>
              <a:ext cx="80462" cy="80462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E8879EF9-BF9B-9C4E-84D3-2CC42F541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345634" y="5580324"/>
              <a:ext cx="80462" cy="80462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D4430411-1E9E-8346-8830-47CFD9D62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648812" y="5572608"/>
              <a:ext cx="80462" cy="80462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21CE553F-BA87-1E4D-B9B1-C1750C4FA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954598" y="5573004"/>
              <a:ext cx="80462" cy="80462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B3D9817A-DBC8-DE4D-B3EF-B70D88860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241706" y="5572608"/>
              <a:ext cx="80462" cy="80462"/>
            </a:xfrm>
            <a:prstGeom prst="rect">
              <a:avLst/>
            </a:prstGeom>
          </p:spPr>
        </p:pic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E56AAA9-2F3B-5546-A110-EB4532F67F07}"/>
              </a:ext>
            </a:extLst>
          </p:cNvPr>
          <p:cNvGrpSpPr/>
          <p:nvPr/>
        </p:nvGrpSpPr>
        <p:grpSpPr>
          <a:xfrm>
            <a:off x="8033646" y="5698250"/>
            <a:ext cx="1990463" cy="167834"/>
            <a:chOff x="8033646" y="5698250"/>
            <a:chExt cx="1990463" cy="16783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62D70FE-F02B-B146-8EEF-B396607DBCEA}"/>
                </a:ext>
              </a:extLst>
            </p:cNvPr>
            <p:cNvSpPr/>
            <p:nvPr/>
          </p:nvSpPr>
          <p:spPr>
            <a:xfrm>
              <a:off x="8033646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1E43FC88-DB17-3542-8DCB-6A751818E980}"/>
                </a:ext>
              </a:extLst>
            </p:cNvPr>
            <p:cNvSpPr/>
            <p:nvPr/>
          </p:nvSpPr>
          <p:spPr>
            <a:xfrm>
              <a:off x="8348323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341B342-34F4-8F48-9B39-01456747716B}"/>
                </a:ext>
              </a:extLst>
            </p:cNvPr>
            <p:cNvSpPr/>
            <p:nvPr/>
          </p:nvSpPr>
          <p:spPr>
            <a:xfrm>
              <a:off x="8662237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66C6E0F-FE23-A24B-87D7-413F273EE1BF}"/>
                </a:ext>
              </a:extLst>
            </p:cNvPr>
            <p:cNvSpPr/>
            <p:nvPr/>
          </p:nvSpPr>
          <p:spPr>
            <a:xfrm>
              <a:off x="8965187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CFE9DAB-3224-8146-96E2-6CE5DC7CC46B}"/>
                </a:ext>
              </a:extLst>
            </p:cNvPr>
            <p:cNvSpPr/>
            <p:nvPr/>
          </p:nvSpPr>
          <p:spPr>
            <a:xfrm>
              <a:off x="9279864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BFD515D-517A-F14A-8777-DF9D96A229A2}"/>
                </a:ext>
              </a:extLst>
            </p:cNvPr>
            <p:cNvSpPr/>
            <p:nvPr/>
          </p:nvSpPr>
          <p:spPr>
            <a:xfrm>
              <a:off x="9558739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B523691-637A-2941-86B5-58DBC19F92E6}"/>
                </a:ext>
              </a:extLst>
            </p:cNvPr>
            <p:cNvSpPr/>
            <p:nvPr/>
          </p:nvSpPr>
          <p:spPr>
            <a:xfrm>
              <a:off x="9856275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B57ED6A-CE12-D54A-AD3F-AC716F8D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231585" y="5741937"/>
              <a:ext cx="80462" cy="80462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A0DEEEBF-253F-0C4A-AE6D-009B9DBBB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547214" y="5737519"/>
              <a:ext cx="80462" cy="80462"/>
            </a:xfrm>
            <a:prstGeom prst="rect">
              <a:avLst/>
            </a:pr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025B3B4D-72C7-FB42-B5E6-920673867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860106" y="5742330"/>
              <a:ext cx="80462" cy="80462"/>
            </a:xfrm>
            <a:prstGeom prst="rect">
              <a:avLst/>
            </a:prstGeom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CEBE439B-1FBD-9C47-B164-A1CAF9D9C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163284" y="5734614"/>
              <a:ext cx="80462" cy="80462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A6406E76-FFD8-0647-B183-87727BD37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469070" y="5735010"/>
              <a:ext cx="80462" cy="80462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20116F08-D0E3-A546-8578-CCFAF8C1F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756178" y="5734614"/>
              <a:ext cx="80462" cy="80462"/>
            </a:xfrm>
            <a:prstGeom prst="rect">
              <a:avLst/>
            </a:prstGeom>
          </p:spPr>
        </p:pic>
      </p:grp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36680D9-673C-3945-8469-396C790A1402}"/>
              </a:ext>
            </a:extLst>
          </p:cNvPr>
          <p:cNvCxnSpPr>
            <a:cxnSpLocks/>
          </p:cNvCxnSpPr>
          <p:nvPr/>
        </p:nvCxnSpPr>
        <p:spPr>
          <a:xfrm flipV="1">
            <a:off x="3328969" y="4218567"/>
            <a:ext cx="1009864" cy="615165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76BB9FF6-04C3-3244-BE40-37DB28E389C6}"/>
              </a:ext>
            </a:extLst>
          </p:cNvPr>
          <p:cNvGrpSpPr/>
          <p:nvPr/>
        </p:nvGrpSpPr>
        <p:grpSpPr>
          <a:xfrm>
            <a:off x="4701332" y="4287050"/>
            <a:ext cx="1990463" cy="167834"/>
            <a:chOff x="4548932" y="4134650"/>
            <a:chExt cx="1990463" cy="167834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A8417F2F-6B7D-6F4F-BF97-0A755B0E719F}"/>
                </a:ext>
              </a:extLst>
            </p:cNvPr>
            <p:cNvSpPr/>
            <p:nvPr/>
          </p:nvSpPr>
          <p:spPr>
            <a:xfrm>
              <a:off x="4548932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227F370E-AED8-C345-9A07-0C27008F2FC7}"/>
                </a:ext>
              </a:extLst>
            </p:cNvPr>
            <p:cNvSpPr/>
            <p:nvPr/>
          </p:nvSpPr>
          <p:spPr>
            <a:xfrm>
              <a:off x="4863609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A4ECE1DA-6A70-D241-B2A7-168BC61F5904}"/>
                </a:ext>
              </a:extLst>
            </p:cNvPr>
            <p:cNvSpPr/>
            <p:nvPr/>
          </p:nvSpPr>
          <p:spPr>
            <a:xfrm>
              <a:off x="5177523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B47F83E-840E-BF48-B2ED-17BF24E74656}"/>
                </a:ext>
              </a:extLst>
            </p:cNvPr>
            <p:cNvSpPr/>
            <p:nvPr/>
          </p:nvSpPr>
          <p:spPr>
            <a:xfrm>
              <a:off x="5480473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C188E31-D745-E143-B463-4A150858CB2D}"/>
                </a:ext>
              </a:extLst>
            </p:cNvPr>
            <p:cNvSpPr/>
            <p:nvPr/>
          </p:nvSpPr>
          <p:spPr>
            <a:xfrm>
              <a:off x="5795150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248CB3B-08B4-CF4F-9D37-043B7C6E176C}"/>
                </a:ext>
              </a:extLst>
            </p:cNvPr>
            <p:cNvSpPr/>
            <p:nvPr/>
          </p:nvSpPr>
          <p:spPr>
            <a:xfrm>
              <a:off x="6074025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9207D9E-8173-5245-9B7D-D833C2802BB4}"/>
                </a:ext>
              </a:extLst>
            </p:cNvPr>
            <p:cNvSpPr/>
            <p:nvPr/>
          </p:nvSpPr>
          <p:spPr>
            <a:xfrm>
              <a:off x="6371561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67BF43CB-7905-AF41-8518-1DBD93733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746871" y="4178337"/>
              <a:ext cx="80462" cy="80462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A2F8FFB3-4845-A449-B56C-17418ECF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62500" y="4173919"/>
              <a:ext cx="80462" cy="80462"/>
            </a:xfrm>
            <a:prstGeom prst="rect">
              <a:avLst/>
            </a:prstGeom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67D31CB8-7803-DE47-B219-B39E3C71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75392" y="4178730"/>
              <a:ext cx="80462" cy="80462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4D2B58E6-CAE0-9447-B396-12FF96129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678570" y="4171014"/>
              <a:ext cx="80462" cy="80462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5D681CF3-32BF-B443-A99C-B3FEB236E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984356" y="4171410"/>
              <a:ext cx="80462" cy="80462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E6234A42-01BD-7745-810D-120C2049C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6271464" y="4171014"/>
              <a:ext cx="80462" cy="80462"/>
            </a:xfrm>
            <a:prstGeom prst="rect">
              <a:avLst/>
            </a:prstGeom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C9F0EE7-5E41-3945-B32D-EA99DF674F07}"/>
              </a:ext>
            </a:extLst>
          </p:cNvPr>
          <p:cNvGrpSpPr/>
          <p:nvPr/>
        </p:nvGrpSpPr>
        <p:grpSpPr>
          <a:xfrm>
            <a:off x="4882606" y="2932558"/>
            <a:ext cx="1215418" cy="167834"/>
            <a:chOff x="4379202" y="6179948"/>
            <a:chExt cx="1215418" cy="16783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A990A32-8205-A84B-8F45-1553744AE02B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F55B013-570F-454E-8D2B-78288F5A3413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352F9C5-03E2-5B4C-ADF0-DEC5D5516116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82A21E-ECBC-CF4E-B3B6-7732DC5DCF11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FF6DB61D-270D-3148-A4E7-74D3B2FC2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D093CDD3-CCA9-6D40-96C6-EB72D6E4E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718C36FB-E7E3-B749-BA91-F7399DE02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41634CAD-E6B8-F64D-B4BB-A970E22B0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C2DD6A7-4EAC-0749-AF43-45FE9143D0B7}"/>
              </a:ext>
            </a:extLst>
          </p:cNvPr>
          <p:cNvGrpSpPr/>
          <p:nvPr/>
        </p:nvGrpSpPr>
        <p:grpSpPr>
          <a:xfrm>
            <a:off x="4529698" y="2922526"/>
            <a:ext cx="273373" cy="167834"/>
            <a:chOff x="4529698" y="2922526"/>
            <a:chExt cx="273373" cy="1678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A3AEDAF-8FA0-9948-9CD2-3FFFAE703DFA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12882734-1349-2F4C-B63C-F25BB2FA6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pic>
        <p:nvPicPr>
          <p:cNvPr id="193" name="Picture 192">
            <a:extLst>
              <a:ext uri="{FF2B5EF4-FFF2-40B4-BE49-F238E27FC236}">
                <a16:creationId xmlns:a16="http://schemas.microsoft.com/office/drawing/2014/main" id="{F2C3A5A6-696B-BB4F-817E-E7E89ADBB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6732867" y="4338895"/>
            <a:ext cx="80462" cy="80462"/>
          </a:xfrm>
          <a:prstGeom prst="rect">
            <a:avLst/>
          </a:prstGeom>
        </p:spPr>
      </p:pic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6D64723-F297-2F4F-9BF3-A765279AF659}"/>
              </a:ext>
            </a:extLst>
          </p:cNvPr>
          <p:cNvGrpSpPr/>
          <p:nvPr/>
        </p:nvGrpSpPr>
        <p:grpSpPr>
          <a:xfrm>
            <a:off x="4554820" y="5531398"/>
            <a:ext cx="273373" cy="167834"/>
            <a:chOff x="4529698" y="2922526"/>
            <a:chExt cx="273373" cy="167834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DBCD110C-560A-CE4D-946C-30B297BB5B65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1A6A6D82-D59A-6348-9F29-7B8A86AEC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1FF2EDB-E728-9344-A1DB-CF41FE0B03D6}"/>
              </a:ext>
            </a:extLst>
          </p:cNvPr>
          <p:cNvGrpSpPr/>
          <p:nvPr/>
        </p:nvGrpSpPr>
        <p:grpSpPr>
          <a:xfrm>
            <a:off x="8533796" y="2692964"/>
            <a:ext cx="273373" cy="167834"/>
            <a:chOff x="4529698" y="2922526"/>
            <a:chExt cx="273373" cy="1678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D4F32B4B-F947-184C-BBA4-301926519C70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3CE874B3-A11E-E54C-9EED-E7C1A77E7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F847C489-D64A-B548-83E4-73701752C632}"/>
              </a:ext>
            </a:extLst>
          </p:cNvPr>
          <p:cNvGrpSpPr/>
          <p:nvPr/>
        </p:nvGrpSpPr>
        <p:grpSpPr>
          <a:xfrm>
            <a:off x="10301862" y="3743119"/>
            <a:ext cx="273373" cy="167834"/>
            <a:chOff x="4529698" y="2922526"/>
            <a:chExt cx="273373" cy="167834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112A8520-B749-6A44-B4CD-4A56BB268560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3AF6B63F-5639-E640-83D0-5BC5045BD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C4E536B1-8C7B-AB47-8F22-3B34E539AF91}"/>
              </a:ext>
            </a:extLst>
          </p:cNvPr>
          <p:cNvGrpSpPr/>
          <p:nvPr/>
        </p:nvGrpSpPr>
        <p:grpSpPr>
          <a:xfrm>
            <a:off x="10063004" y="5698434"/>
            <a:ext cx="273373" cy="167834"/>
            <a:chOff x="4529698" y="2922526"/>
            <a:chExt cx="273373" cy="167834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834D9516-BE50-CD4B-9550-51AD37AAFC32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40986744-86B0-6D4D-9386-D85E0C0E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F5E31202-7EC2-A348-98D7-E23A7EF735AD}"/>
              </a:ext>
            </a:extLst>
          </p:cNvPr>
          <p:cNvSpPr/>
          <p:nvPr/>
        </p:nvSpPr>
        <p:spPr>
          <a:xfrm>
            <a:off x="7181538" y="4282197"/>
            <a:ext cx="167834" cy="16783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40000"/>
                <a:lumOff val="6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E63AF2D7-A62E-DD4D-95E2-AF541CA3B9BA}"/>
              </a:ext>
            </a:extLst>
          </p:cNvPr>
          <p:cNvSpPr/>
          <p:nvPr/>
        </p:nvSpPr>
        <p:spPr>
          <a:xfrm>
            <a:off x="7496215" y="4282197"/>
            <a:ext cx="167834" cy="16783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40000"/>
                <a:lumOff val="6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3E5E81E-5B8F-BE44-B6DE-AB39935BD18C}"/>
              </a:ext>
            </a:extLst>
          </p:cNvPr>
          <p:cNvSpPr/>
          <p:nvPr/>
        </p:nvSpPr>
        <p:spPr>
          <a:xfrm>
            <a:off x="7810129" y="4282197"/>
            <a:ext cx="167834" cy="16783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40000"/>
                <a:lumOff val="6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227CA76-E01A-B740-BC76-DB57F4CDBD13}"/>
              </a:ext>
            </a:extLst>
          </p:cNvPr>
          <p:cNvSpPr/>
          <p:nvPr/>
        </p:nvSpPr>
        <p:spPr>
          <a:xfrm>
            <a:off x="8113079" y="4282197"/>
            <a:ext cx="167834" cy="16783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40000"/>
                <a:lumOff val="6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11" name="Picture 210">
            <a:extLst>
              <a:ext uri="{FF2B5EF4-FFF2-40B4-BE49-F238E27FC236}">
                <a16:creationId xmlns:a16="http://schemas.microsoft.com/office/drawing/2014/main" id="{2E18F37C-3ED2-5B4F-966C-E1F543158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7379477" y="4325884"/>
            <a:ext cx="80462" cy="80462"/>
          </a:xfrm>
          <a:prstGeom prst="rect">
            <a:avLst/>
          </a:prstGeom>
        </p:spPr>
      </p:pic>
      <p:pic>
        <p:nvPicPr>
          <p:cNvPr id="212" name="Picture 211">
            <a:extLst>
              <a:ext uri="{FF2B5EF4-FFF2-40B4-BE49-F238E27FC236}">
                <a16:creationId xmlns:a16="http://schemas.microsoft.com/office/drawing/2014/main" id="{D0DA0ED3-727C-DF46-8668-D0C93600C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7695106" y="4321466"/>
            <a:ext cx="80462" cy="80462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3D1C8AAE-BA24-A941-AB8D-3F5E90428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8007998" y="4326277"/>
            <a:ext cx="80462" cy="80462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E0AF9F8B-BE22-C449-90A8-A44FCA147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7065495" y="4321466"/>
            <a:ext cx="80462" cy="80462"/>
          </a:xfrm>
          <a:prstGeom prst="rect">
            <a:avLst/>
          </a:prstGeom>
        </p:spPr>
      </p:pic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78C27AE-DA8E-7448-8A10-E2C49F5AE84B}"/>
              </a:ext>
            </a:extLst>
          </p:cNvPr>
          <p:cNvGrpSpPr/>
          <p:nvPr/>
        </p:nvGrpSpPr>
        <p:grpSpPr>
          <a:xfrm>
            <a:off x="4865038" y="5530416"/>
            <a:ext cx="1215418" cy="167834"/>
            <a:chOff x="4379202" y="6179948"/>
            <a:chExt cx="1215418" cy="167834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C1A74B7-101A-D74C-A99C-DCE060787EC3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2993405-B8FC-434C-BBAF-DCE4661079BC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00851129-61C4-EA41-8CE0-BD5BD059B4CF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535266D4-583B-1D4B-9DD2-BAEA1B60AE9D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01520009-0F6C-084C-B98D-E39393EFE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DA2D7EE0-97E9-1B4B-AFDA-B5849DFA1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9F55503E-A0DA-2149-8904-A6BAC4665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87808288-3F00-024C-B8E6-DB44EE6A0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12DB678D-2518-1740-B98C-C217F17F7E30}"/>
              </a:ext>
            </a:extLst>
          </p:cNvPr>
          <p:cNvGrpSpPr/>
          <p:nvPr/>
        </p:nvGrpSpPr>
        <p:grpSpPr>
          <a:xfrm>
            <a:off x="8860074" y="2695856"/>
            <a:ext cx="1215418" cy="167834"/>
            <a:chOff x="4379202" y="6179948"/>
            <a:chExt cx="1215418" cy="167834"/>
          </a:xfrm>
        </p:grpSpPr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519FF903-9E37-BE4A-9E43-8BC4AE162107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695E20B-427B-0B4B-814B-A9942E4AB161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D7A61504-682C-844C-8B4A-D3EB8171A904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D7AA8EAC-BBFC-E34C-81B4-15287F7D25C6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73F01EF7-FEC0-BF4F-963F-FD390DB61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B3F28F8-948A-F24E-935E-FC71E04C4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5EC872D3-6F7E-144A-8CC0-667739794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7360C4BE-B7D6-A44E-8DA2-B352112E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977DC69-C292-554E-8252-8430FC17E0E5}"/>
              </a:ext>
            </a:extLst>
          </p:cNvPr>
          <p:cNvGrpSpPr/>
          <p:nvPr/>
        </p:nvGrpSpPr>
        <p:grpSpPr>
          <a:xfrm>
            <a:off x="10619235" y="3742137"/>
            <a:ext cx="1215418" cy="167834"/>
            <a:chOff x="4379202" y="6179948"/>
            <a:chExt cx="1215418" cy="167834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5DE3D244-6616-8D49-8CBB-FE284F16D4E8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41B2F712-D504-094F-9F6B-2A1A566677D5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98AF77E-269D-3E49-8169-9CBBE838DC7F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A2EC20F0-DA0E-3D46-8A8C-3E7778A5E63F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497548B7-0D5C-5545-9D28-86047B52E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555B1B4C-5001-8B45-8DB7-98783DCDE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387369C5-BAB9-BF41-9749-8803AD1F4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5AD0848B-08B9-064F-843C-2BAE8FA3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sp>
        <p:nvSpPr>
          <p:cNvPr id="251" name="Rectangle 250">
            <a:extLst>
              <a:ext uri="{FF2B5EF4-FFF2-40B4-BE49-F238E27FC236}">
                <a16:creationId xmlns:a16="http://schemas.microsoft.com/office/drawing/2014/main" id="{A7ED135B-8289-DA48-8F6D-38ECA37F9260}"/>
              </a:ext>
            </a:extLst>
          </p:cNvPr>
          <p:cNvSpPr/>
          <p:nvPr/>
        </p:nvSpPr>
        <p:spPr>
          <a:xfrm>
            <a:off x="7048830" y="4056501"/>
            <a:ext cx="1372571" cy="733020"/>
          </a:xfrm>
          <a:custGeom>
            <a:avLst/>
            <a:gdLst>
              <a:gd name="connsiteX0" fmla="*/ 0 w 1372571"/>
              <a:gd name="connsiteY0" fmla="*/ 0 h 407404"/>
              <a:gd name="connsiteX1" fmla="*/ 1372571 w 1372571"/>
              <a:gd name="connsiteY1" fmla="*/ 0 h 407404"/>
              <a:gd name="connsiteX2" fmla="*/ 1372571 w 1372571"/>
              <a:gd name="connsiteY2" fmla="*/ 407404 h 407404"/>
              <a:gd name="connsiteX3" fmla="*/ 0 w 1372571"/>
              <a:gd name="connsiteY3" fmla="*/ 407404 h 407404"/>
              <a:gd name="connsiteX4" fmla="*/ 0 w 1372571"/>
              <a:gd name="connsiteY4" fmla="*/ 0 h 407404"/>
              <a:gd name="connsiteX0" fmla="*/ 35684 w 1372571"/>
              <a:gd name="connsiteY0" fmla="*/ 0 h 416325"/>
              <a:gd name="connsiteX1" fmla="*/ 1372571 w 1372571"/>
              <a:gd name="connsiteY1" fmla="*/ 8921 h 416325"/>
              <a:gd name="connsiteX2" fmla="*/ 1372571 w 1372571"/>
              <a:gd name="connsiteY2" fmla="*/ 416325 h 416325"/>
              <a:gd name="connsiteX3" fmla="*/ 0 w 1372571"/>
              <a:gd name="connsiteY3" fmla="*/ 416325 h 416325"/>
              <a:gd name="connsiteX4" fmla="*/ 35684 w 1372571"/>
              <a:gd name="connsiteY4" fmla="*/ 0 h 416325"/>
              <a:gd name="connsiteX0" fmla="*/ 8921 w 1345808"/>
              <a:gd name="connsiteY0" fmla="*/ 0 h 416325"/>
              <a:gd name="connsiteX1" fmla="*/ 1345808 w 1345808"/>
              <a:gd name="connsiteY1" fmla="*/ 8921 h 416325"/>
              <a:gd name="connsiteX2" fmla="*/ 1345808 w 1345808"/>
              <a:gd name="connsiteY2" fmla="*/ 416325 h 416325"/>
              <a:gd name="connsiteX3" fmla="*/ 0 w 1345808"/>
              <a:gd name="connsiteY3" fmla="*/ 389562 h 416325"/>
              <a:gd name="connsiteX4" fmla="*/ 8921 w 1345808"/>
              <a:gd name="connsiteY4" fmla="*/ 0 h 416325"/>
              <a:gd name="connsiteX0" fmla="*/ 0 w 1390413"/>
              <a:gd name="connsiteY0" fmla="*/ 0 h 559061"/>
              <a:gd name="connsiteX1" fmla="*/ 1390413 w 1390413"/>
              <a:gd name="connsiteY1" fmla="*/ 151657 h 559061"/>
              <a:gd name="connsiteX2" fmla="*/ 1390413 w 1390413"/>
              <a:gd name="connsiteY2" fmla="*/ 559061 h 559061"/>
              <a:gd name="connsiteX3" fmla="*/ 44605 w 1390413"/>
              <a:gd name="connsiteY3" fmla="*/ 532298 h 559061"/>
              <a:gd name="connsiteX4" fmla="*/ 0 w 1390413"/>
              <a:gd name="connsiteY4" fmla="*/ 0 h 559061"/>
              <a:gd name="connsiteX0" fmla="*/ 0 w 1390413"/>
              <a:gd name="connsiteY0" fmla="*/ 0 h 559061"/>
              <a:gd name="connsiteX1" fmla="*/ 1390413 w 1390413"/>
              <a:gd name="connsiteY1" fmla="*/ 84750 h 559061"/>
              <a:gd name="connsiteX2" fmla="*/ 1390413 w 1390413"/>
              <a:gd name="connsiteY2" fmla="*/ 559061 h 559061"/>
              <a:gd name="connsiteX3" fmla="*/ 44605 w 1390413"/>
              <a:gd name="connsiteY3" fmla="*/ 532298 h 559061"/>
              <a:gd name="connsiteX4" fmla="*/ 0 w 1390413"/>
              <a:gd name="connsiteY4" fmla="*/ 0 h 559061"/>
              <a:gd name="connsiteX0" fmla="*/ 0 w 1390413"/>
              <a:gd name="connsiteY0" fmla="*/ 0 h 559061"/>
              <a:gd name="connsiteX1" fmla="*/ 1390413 w 1390413"/>
              <a:gd name="connsiteY1" fmla="*/ 84750 h 559061"/>
              <a:gd name="connsiteX2" fmla="*/ 1390413 w 1390413"/>
              <a:gd name="connsiteY2" fmla="*/ 559061 h 559061"/>
              <a:gd name="connsiteX3" fmla="*/ 75828 w 1390413"/>
              <a:gd name="connsiteY3" fmla="*/ 514456 h 559061"/>
              <a:gd name="connsiteX4" fmla="*/ 0 w 1390413"/>
              <a:gd name="connsiteY4" fmla="*/ 0 h 559061"/>
              <a:gd name="connsiteX0" fmla="*/ 0 w 1417176"/>
              <a:gd name="connsiteY0" fmla="*/ 0 h 567982"/>
              <a:gd name="connsiteX1" fmla="*/ 1417176 w 1417176"/>
              <a:gd name="connsiteY1" fmla="*/ 93671 h 567982"/>
              <a:gd name="connsiteX2" fmla="*/ 1417176 w 1417176"/>
              <a:gd name="connsiteY2" fmla="*/ 567982 h 567982"/>
              <a:gd name="connsiteX3" fmla="*/ 102591 w 1417176"/>
              <a:gd name="connsiteY3" fmla="*/ 523377 h 567982"/>
              <a:gd name="connsiteX4" fmla="*/ 0 w 1417176"/>
              <a:gd name="connsiteY4" fmla="*/ 0 h 567982"/>
              <a:gd name="connsiteX0" fmla="*/ 0 w 1417176"/>
              <a:gd name="connsiteY0" fmla="*/ 0 h 567982"/>
              <a:gd name="connsiteX1" fmla="*/ 1417176 w 1417176"/>
              <a:gd name="connsiteY1" fmla="*/ 93671 h 567982"/>
              <a:gd name="connsiteX2" fmla="*/ 1417176 w 1417176"/>
              <a:gd name="connsiteY2" fmla="*/ 567982 h 567982"/>
              <a:gd name="connsiteX3" fmla="*/ 62446 w 1417176"/>
              <a:gd name="connsiteY3" fmla="*/ 492153 h 567982"/>
              <a:gd name="connsiteX4" fmla="*/ 0 w 1417176"/>
              <a:gd name="connsiteY4" fmla="*/ 0 h 567982"/>
              <a:gd name="connsiteX0" fmla="*/ 0 w 1417176"/>
              <a:gd name="connsiteY0" fmla="*/ 0 h 764243"/>
              <a:gd name="connsiteX1" fmla="*/ 1417176 w 1417176"/>
              <a:gd name="connsiteY1" fmla="*/ 93671 h 764243"/>
              <a:gd name="connsiteX2" fmla="*/ 1296742 w 1417176"/>
              <a:gd name="connsiteY2" fmla="*/ 764243 h 764243"/>
              <a:gd name="connsiteX3" fmla="*/ 62446 w 1417176"/>
              <a:gd name="connsiteY3" fmla="*/ 492153 h 764243"/>
              <a:gd name="connsiteX4" fmla="*/ 0 w 1417176"/>
              <a:gd name="connsiteY4" fmla="*/ 0 h 764243"/>
              <a:gd name="connsiteX0" fmla="*/ 0 w 1417176"/>
              <a:gd name="connsiteY0" fmla="*/ 0 h 764243"/>
              <a:gd name="connsiteX1" fmla="*/ 1417176 w 1417176"/>
              <a:gd name="connsiteY1" fmla="*/ 93671 h 764243"/>
              <a:gd name="connsiteX2" fmla="*/ 1296742 w 1417176"/>
              <a:gd name="connsiteY2" fmla="*/ 764243 h 764243"/>
              <a:gd name="connsiteX3" fmla="*/ 66907 w 1417176"/>
              <a:gd name="connsiteY3" fmla="*/ 483232 h 764243"/>
              <a:gd name="connsiteX4" fmla="*/ 0 w 1417176"/>
              <a:gd name="connsiteY4" fmla="*/ 0 h 764243"/>
              <a:gd name="connsiteX0" fmla="*/ 0 w 1377031"/>
              <a:gd name="connsiteY0" fmla="*/ 0 h 746401"/>
              <a:gd name="connsiteX1" fmla="*/ 1377031 w 1377031"/>
              <a:gd name="connsiteY1" fmla="*/ 75829 h 746401"/>
              <a:gd name="connsiteX2" fmla="*/ 1256597 w 1377031"/>
              <a:gd name="connsiteY2" fmla="*/ 746401 h 746401"/>
              <a:gd name="connsiteX3" fmla="*/ 26762 w 1377031"/>
              <a:gd name="connsiteY3" fmla="*/ 465390 h 746401"/>
              <a:gd name="connsiteX4" fmla="*/ 0 w 1377031"/>
              <a:gd name="connsiteY4" fmla="*/ 0 h 746401"/>
              <a:gd name="connsiteX0" fmla="*/ 0 w 1359189"/>
              <a:gd name="connsiteY0" fmla="*/ 0 h 733020"/>
              <a:gd name="connsiteX1" fmla="*/ 1359189 w 1359189"/>
              <a:gd name="connsiteY1" fmla="*/ 62448 h 733020"/>
              <a:gd name="connsiteX2" fmla="*/ 1238755 w 1359189"/>
              <a:gd name="connsiteY2" fmla="*/ 733020 h 733020"/>
              <a:gd name="connsiteX3" fmla="*/ 8920 w 1359189"/>
              <a:gd name="connsiteY3" fmla="*/ 452009 h 733020"/>
              <a:gd name="connsiteX4" fmla="*/ 0 w 1359189"/>
              <a:gd name="connsiteY4" fmla="*/ 0 h 733020"/>
              <a:gd name="connsiteX0" fmla="*/ 13382 w 1372571"/>
              <a:gd name="connsiteY0" fmla="*/ 0 h 733020"/>
              <a:gd name="connsiteX1" fmla="*/ 1372571 w 1372571"/>
              <a:gd name="connsiteY1" fmla="*/ 62448 h 733020"/>
              <a:gd name="connsiteX2" fmla="*/ 1252137 w 1372571"/>
              <a:gd name="connsiteY2" fmla="*/ 733020 h 733020"/>
              <a:gd name="connsiteX3" fmla="*/ 0 w 1372571"/>
              <a:gd name="connsiteY3" fmla="*/ 447548 h 733020"/>
              <a:gd name="connsiteX4" fmla="*/ 13382 w 1372571"/>
              <a:gd name="connsiteY4" fmla="*/ 0 h 733020"/>
              <a:gd name="connsiteX0" fmla="*/ 0 w 1381491"/>
              <a:gd name="connsiteY0" fmla="*/ 0 h 733020"/>
              <a:gd name="connsiteX1" fmla="*/ 1381491 w 1381491"/>
              <a:gd name="connsiteY1" fmla="*/ 62448 h 733020"/>
              <a:gd name="connsiteX2" fmla="*/ 1261057 w 1381491"/>
              <a:gd name="connsiteY2" fmla="*/ 733020 h 733020"/>
              <a:gd name="connsiteX3" fmla="*/ 8920 w 1381491"/>
              <a:gd name="connsiteY3" fmla="*/ 447548 h 733020"/>
              <a:gd name="connsiteX4" fmla="*/ 0 w 1381491"/>
              <a:gd name="connsiteY4" fmla="*/ 0 h 733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1491" h="733020">
                <a:moveTo>
                  <a:pt x="0" y="0"/>
                </a:moveTo>
                <a:lnTo>
                  <a:pt x="1381491" y="62448"/>
                </a:lnTo>
                <a:lnTo>
                  <a:pt x="1261057" y="733020"/>
                </a:lnTo>
                <a:lnTo>
                  <a:pt x="8920" y="44754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  <a:effectLst>
            <a:glow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C50EF2DA-4999-8240-964E-605E5924051A}"/>
              </a:ext>
            </a:extLst>
          </p:cNvPr>
          <p:cNvGrpSpPr/>
          <p:nvPr/>
        </p:nvGrpSpPr>
        <p:grpSpPr>
          <a:xfrm>
            <a:off x="10433782" y="5698250"/>
            <a:ext cx="1215418" cy="167834"/>
            <a:chOff x="4379202" y="6179948"/>
            <a:chExt cx="1215418" cy="167834"/>
          </a:xfrm>
        </p:grpSpPr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EEEF1AAD-8304-FC48-8AC3-659F33C6C55A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5D43828E-D57F-4247-AC59-3DCD9870AF8D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1AE46328-668E-314C-B67D-AD55DE6EE097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0EEF0C28-9AAE-4646-AAA7-DEEB65D616BC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391F2244-4597-0840-9793-A94E11E4D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90D51595-2421-FC44-8614-BB40063EA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00C25E31-AFF4-664C-BAED-339322684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2BF45F65-68A3-4241-BED1-9F0D8D3F6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sp>
        <p:nvSpPr>
          <p:cNvPr id="192" name="Rectangle 191">
            <a:extLst>
              <a:ext uri="{FF2B5EF4-FFF2-40B4-BE49-F238E27FC236}">
                <a16:creationId xmlns:a16="http://schemas.microsoft.com/office/drawing/2014/main" id="{3FBDF3E1-2E79-454A-A777-AE7C47FBDDA0}"/>
              </a:ext>
            </a:extLst>
          </p:cNvPr>
          <p:cNvSpPr/>
          <p:nvPr/>
        </p:nvSpPr>
        <p:spPr>
          <a:xfrm>
            <a:off x="6838406" y="4289594"/>
            <a:ext cx="167834" cy="167834"/>
          </a:xfrm>
          <a:prstGeom prst="rect">
            <a:avLst/>
          </a:prstGeom>
          <a:solidFill>
            <a:srgbClr val="00B050"/>
          </a:solidFill>
          <a:ln w="3175">
            <a:solidFill>
              <a:srgbClr val="92D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6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2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5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8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C500"/>
                                      </p:to>
                                    </p:animClr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C500"/>
                                      </p:to>
                                    </p:animClr>
                                    <p:set>
                                      <p:cBhvr>
                                        <p:cTn id="13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C500"/>
                                      </p:to>
                                    </p:animClr>
                                    <p:set>
                                      <p:cBhvr>
                                        <p:cTn id="13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1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C500"/>
                                      </p:to>
                                    </p:animClr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192" grpId="0" animBg="1"/>
      <p:bldP spid="19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7ADDCE-A3B2-374E-86BE-E1F899C95F58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5EE5B2-F17F-A144-A4DA-29EA923F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ZA" dirty="0"/>
              <a:t>Wait!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CA57B8-A79F-444E-90F2-B592331D3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3253">
            <a:off x="3634385" y="2776028"/>
            <a:ext cx="686462" cy="6864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F1D5E0-B0A0-0847-B8E6-05F2590B3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3253">
            <a:off x="7568378" y="2780132"/>
            <a:ext cx="686462" cy="68646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A7E9C5C-9B63-1C47-B644-D0000F630B5A}"/>
              </a:ext>
            </a:extLst>
          </p:cNvPr>
          <p:cNvGrpSpPr/>
          <p:nvPr/>
        </p:nvGrpSpPr>
        <p:grpSpPr>
          <a:xfrm>
            <a:off x="1071234" y="1882854"/>
            <a:ext cx="2540646" cy="3407617"/>
            <a:chOff x="1071234" y="1882854"/>
            <a:chExt cx="2540646" cy="3407617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AC1CB85-3A89-1741-B1C7-33502E9CDA74}"/>
                </a:ext>
              </a:extLst>
            </p:cNvPr>
            <p:cNvSpPr txBox="1">
              <a:spLocks/>
            </p:cNvSpPr>
            <p:nvPr/>
          </p:nvSpPr>
          <p:spPr>
            <a:xfrm>
              <a:off x="1234997" y="2515606"/>
              <a:ext cx="1579706" cy="1207308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ZA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DA5B9A1B-A5E5-324F-9E6B-6A8A470E5D79}"/>
                </a:ext>
              </a:extLst>
            </p:cNvPr>
            <p:cNvSpPr txBox="1">
              <a:spLocks/>
            </p:cNvSpPr>
            <p:nvPr/>
          </p:nvSpPr>
          <p:spPr>
            <a:xfrm>
              <a:off x="1071234" y="1882854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GENESIS BLOCK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DB503E6C-AA5F-BD4C-9858-8CEC609791F4}"/>
                </a:ext>
              </a:extLst>
            </p:cNvPr>
            <p:cNvSpPr txBox="1">
              <a:spLocks/>
            </p:cNvSpPr>
            <p:nvPr/>
          </p:nvSpPr>
          <p:spPr>
            <a:xfrm>
              <a:off x="1111284" y="3994471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Data:  	…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9F93F5A-8B3C-E541-85E9-99E0814B4D9A}"/>
                </a:ext>
              </a:extLst>
            </p:cNvPr>
            <p:cNvSpPr txBox="1">
              <a:spLocks/>
            </p:cNvSpPr>
            <p:nvPr/>
          </p:nvSpPr>
          <p:spPr>
            <a:xfrm>
              <a:off x="1111284" y="4426471"/>
              <a:ext cx="2090360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 err="1">
                  <a:latin typeface="+mn-lt"/>
                </a:rPr>
                <a:t>Prev.Hash</a:t>
              </a:r>
              <a:r>
                <a:rPr lang="en-ZA" sz="2200" dirty="0">
                  <a:latin typeface="+mn-lt"/>
                </a:rPr>
                <a:t>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00000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DD6AE501-EE0D-DC4F-A9F5-1EC0835EB41A}"/>
                </a:ext>
              </a:extLst>
            </p:cNvPr>
            <p:cNvSpPr txBox="1">
              <a:spLocks/>
            </p:cNvSpPr>
            <p:nvPr/>
          </p:nvSpPr>
          <p:spPr>
            <a:xfrm>
              <a:off x="1111284" y="4858471"/>
              <a:ext cx="250059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Hash: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0004DF12AE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368868-7066-5640-900A-CF2E9FCDFBBD}"/>
              </a:ext>
            </a:extLst>
          </p:cNvPr>
          <p:cNvGrpSpPr/>
          <p:nvPr/>
        </p:nvGrpSpPr>
        <p:grpSpPr>
          <a:xfrm>
            <a:off x="5037371" y="2515606"/>
            <a:ext cx="2935176" cy="2774865"/>
            <a:chOff x="5067852" y="2473567"/>
            <a:chExt cx="2935176" cy="2774865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B790CE6D-CF98-8B47-9D6F-A48CB2639B81}"/>
                </a:ext>
              </a:extLst>
            </p:cNvPr>
            <p:cNvSpPr txBox="1">
              <a:spLocks/>
            </p:cNvSpPr>
            <p:nvPr/>
          </p:nvSpPr>
          <p:spPr>
            <a:xfrm>
              <a:off x="5067852" y="4384432"/>
              <a:ext cx="29351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 err="1">
                  <a:latin typeface="+mn-lt"/>
                </a:rPr>
                <a:t>Prev.Hash</a:t>
              </a:r>
              <a:r>
                <a:rPr lang="en-ZA" sz="2200" dirty="0">
                  <a:latin typeface="+mn-lt"/>
                </a:rPr>
                <a:t>: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0004DF12AE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DEF92F5E-A6D0-5C40-90A2-E4BE0761C77B}"/>
                </a:ext>
              </a:extLst>
            </p:cNvPr>
            <p:cNvSpPr txBox="1">
              <a:spLocks/>
            </p:cNvSpPr>
            <p:nvPr/>
          </p:nvSpPr>
          <p:spPr>
            <a:xfrm>
              <a:off x="5171015" y="2473567"/>
              <a:ext cx="1579706" cy="1207308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ZA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0DA81264-ECC1-B946-A6D6-9547F8CF8F14}"/>
                </a:ext>
              </a:extLst>
            </p:cNvPr>
            <p:cNvSpPr txBox="1">
              <a:spLocks/>
            </p:cNvSpPr>
            <p:nvPr/>
          </p:nvSpPr>
          <p:spPr>
            <a:xfrm>
              <a:off x="5067852" y="3952432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Data:  	…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5964B7CB-FEA1-C148-AFEF-E70CB0F092BD}"/>
                </a:ext>
              </a:extLst>
            </p:cNvPr>
            <p:cNvSpPr txBox="1">
              <a:spLocks/>
            </p:cNvSpPr>
            <p:nvPr/>
          </p:nvSpPr>
          <p:spPr>
            <a:xfrm>
              <a:off x="5067852" y="4816432"/>
              <a:ext cx="27827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Hash: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000356FE2B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F0EFA0-705F-BA4F-B536-B23DC001BDC3}"/>
              </a:ext>
            </a:extLst>
          </p:cNvPr>
          <p:cNvGrpSpPr/>
          <p:nvPr/>
        </p:nvGrpSpPr>
        <p:grpSpPr>
          <a:xfrm>
            <a:off x="8921812" y="2515606"/>
            <a:ext cx="2935176" cy="2774865"/>
            <a:chOff x="8921812" y="2515606"/>
            <a:chExt cx="2935176" cy="2774865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29D9FC4F-6136-6F47-AB8B-6688E55EB231}"/>
                </a:ext>
              </a:extLst>
            </p:cNvPr>
            <p:cNvSpPr txBox="1">
              <a:spLocks/>
            </p:cNvSpPr>
            <p:nvPr/>
          </p:nvSpPr>
          <p:spPr>
            <a:xfrm>
              <a:off x="9102977" y="2515606"/>
              <a:ext cx="1579706" cy="1207308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ZA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C81B047D-CF10-7041-ADD4-057E26453579}"/>
                </a:ext>
              </a:extLst>
            </p:cNvPr>
            <p:cNvSpPr txBox="1">
              <a:spLocks/>
            </p:cNvSpPr>
            <p:nvPr/>
          </p:nvSpPr>
          <p:spPr>
            <a:xfrm>
              <a:off x="8921812" y="3994471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Data:  	…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D95F286C-8127-BF47-944B-EA1584EEDBB8}"/>
                </a:ext>
              </a:extLst>
            </p:cNvPr>
            <p:cNvSpPr txBox="1">
              <a:spLocks/>
            </p:cNvSpPr>
            <p:nvPr/>
          </p:nvSpPr>
          <p:spPr>
            <a:xfrm>
              <a:off x="8921812" y="4426471"/>
              <a:ext cx="29351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 err="1">
                  <a:latin typeface="+mn-lt"/>
                </a:rPr>
                <a:t>Prev.Hash</a:t>
              </a:r>
              <a:r>
                <a:rPr lang="en-ZA" sz="2200" dirty="0">
                  <a:latin typeface="+mn-lt"/>
                </a:rPr>
                <a:t>: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000356FE2B</a:t>
              </a:r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35BBCDDE-1F0A-6848-8140-EF744A733739}"/>
                </a:ext>
              </a:extLst>
            </p:cNvPr>
            <p:cNvSpPr txBox="1">
              <a:spLocks/>
            </p:cNvSpPr>
            <p:nvPr/>
          </p:nvSpPr>
          <p:spPr>
            <a:xfrm>
              <a:off x="8921812" y="4858471"/>
              <a:ext cx="27827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Hash: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0005AEB194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602CCA1B-2A25-9E4A-852E-D70DAB9FD659}"/>
              </a:ext>
            </a:extLst>
          </p:cNvPr>
          <p:cNvSpPr/>
          <p:nvPr/>
        </p:nvSpPr>
        <p:spPr>
          <a:xfrm>
            <a:off x="4679303" y="4318503"/>
            <a:ext cx="3408315" cy="567096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5BA260-BED9-5E46-AB1C-DDC5A9CD072B}"/>
              </a:ext>
            </a:extLst>
          </p:cNvPr>
          <p:cNvCxnSpPr>
            <a:cxnSpLocks/>
          </p:cNvCxnSpPr>
          <p:nvPr/>
        </p:nvCxnSpPr>
        <p:spPr>
          <a:xfrm flipH="1">
            <a:off x="3591610" y="4700337"/>
            <a:ext cx="1035525" cy="3149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FF4FD1-97CC-0E43-AAAF-6A321CF0E79C}"/>
              </a:ext>
            </a:extLst>
          </p:cNvPr>
          <p:cNvCxnSpPr>
            <a:cxnSpLocks/>
          </p:cNvCxnSpPr>
          <p:nvPr/>
        </p:nvCxnSpPr>
        <p:spPr>
          <a:xfrm flipH="1">
            <a:off x="7554905" y="4776378"/>
            <a:ext cx="1099437" cy="2389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6CA5289-B61C-1045-94E3-C9DD778089DF}"/>
              </a:ext>
            </a:extLst>
          </p:cNvPr>
          <p:cNvSpPr/>
          <p:nvPr/>
        </p:nvSpPr>
        <p:spPr>
          <a:xfrm>
            <a:off x="8609042" y="4323611"/>
            <a:ext cx="3408315" cy="567096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FFBF4B-7AE3-B547-9C91-7121D3C963B0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48FF8B6-93B2-AC4D-A854-3701CD715042}"/>
              </a:ext>
            </a:extLst>
          </p:cNvPr>
          <p:cNvSpPr/>
          <p:nvPr/>
        </p:nvSpPr>
        <p:spPr>
          <a:xfrm>
            <a:off x="3807411" y="2278270"/>
            <a:ext cx="4480333" cy="2301458"/>
          </a:xfrm>
          <a:prstGeom prst="rect">
            <a:avLst/>
          </a:prstGeom>
          <a:noFill/>
          <a:ln w="3175">
            <a:noFill/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5000" dirty="0"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62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glow rad="266700">
                    <a:schemeClr val="accent1">
                      <a:alpha val="40000"/>
                    </a:schemeClr>
                  </a:glow>
                  <a:outerShdw blurRad="50800" dist="50800" dir="21540000" sx="101000" sy="101000" algn="ctr" rotWithShape="0">
                    <a:srgbClr val="000000">
                      <a:alpha val="43137"/>
                    </a:srgbClr>
                  </a:outerShdw>
                </a:effectLst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98814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5|1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0.8|9.1"/>
</p:tagLst>
</file>

<file path=ppt/theme/theme1.xml><?xml version="1.0" encoding="utf-8"?>
<a:theme xmlns:a="http://schemas.openxmlformats.org/drawingml/2006/main" name="Office Them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ntoso Business Pitch Deck_SB - v4" id="{EFB764D1-0445-4B00-ABB1-283312FEB584}" vid="{7721A07E-6842-4E19-9838-65B95841B6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A2E6E59-6E17-40F8-B412-65DEC662914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80BB2B2B-C092-4034-8027-ED80E70B81A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0BD0185-E894-43F5-A381-22FE8094B9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600</Words>
  <Application>Microsoft Macintosh PowerPoint</Application>
  <PresentationFormat>Widescreen</PresentationFormat>
  <Paragraphs>192</Paragraphs>
  <Slides>19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Corbel</vt:lpstr>
      <vt:lpstr>Times New Roman</vt:lpstr>
      <vt:lpstr>Office Theme</vt:lpstr>
      <vt:lpstr>Blockchain in deptH</vt:lpstr>
      <vt:lpstr>The Problem</vt:lpstr>
      <vt:lpstr> </vt:lpstr>
      <vt:lpstr> </vt:lpstr>
      <vt:lpstr>What is A Immutable ledger?</vt:lpstr>
      <vt:lpstr>Blocks In An Immutable Ledger</vt:lpstr>
      <vt:lpstr>Blocks In An Immutable Ledger</vt:lpstr>
      <vt:lpstr>Distributed P2P Network</vt:lpstr>
      <vt:lpstr>Wait!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Consensus problem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 Le Kha</dc:creator>
  <cp:lastModifiedBy/>
  <cp:revision>1</cp:revision>
  <dcterms:created xsi:type="dcterms:W3CDTF">2018-09-21T09:12:41Z</dcterms:created>
  <dcterms:modified xsi:type="dcterms:W3CDTF">2018-10-19T08:39:07Z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